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88" r:id="rId3"/>
    <p:sldId id="258" r:id="rId4"/>
    <p:sldId id="259" r:id="rId5"/>
    <p:sldId id="260" r:id="rId6"/>
    <p:sldId id="261" r:id="rId7"/>
    <p:sldId id="266" r:id="rId8"/>
    <p:sldId id="264" r:id="rId9"/>
    <p:sldId id="265" r:id="rId10"/>
    <p:sldId id="263" r:id="rId11"/>
    <p:sldId id="268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6" r:id="rId25"/>
    <p:sldId id="280" r:id="rId26"/>
    <p:sldId id="285" r:id="rId27"/>
    <p:sldId id="283" r:id="rId28"/>
    <p:sldId id="290" r:id="rId29"/>
    <p:sldId id="291" r:id="rId30"/>
    <p:sldId id="289" r:id="rId31"/>
    <p:sldId id="284" r:id="rId32"/>
  </p:sldIdLst>
  <p:sldSz cx="12190413" cy="6859588"/>
  <p:notesSz cx="6858000" cy="9144000"/>
  <p:defaultTextStyle>
    <a:defPPr>
      <a:defRPr lang="ru-RU"/>
    </a:defPPr>
    <a:lvl1pPr marL="0" algn="l" defTabSz="10885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251" algn="l" defTabSz="10885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502" algn="l" defTabSz="10885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2753" algn="l" defTabSz="10885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004" algn="l" defTabSz="10885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254" algn="l" defTabSz="10885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5505" algn="l" defTabSz="10885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09756" algn="l" defTabSz="10885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4007" algn="l" defTabSz="10885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50D0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89" autoAdjust="0"/>
    <p:restoredTop sz="95163" autoAdjust="0"/>
  </p:normalViewPr>
  <p:slideViewPr>
    <p:cSldViewPr showGuides="1">
      <p:cViewPr>
        <p:scale>
          <a:sx n="60" d="100"/>
          <a:sy n="60" d="100"/>
        </p:scale>
        <p:origin x="-158" y="-590"/>
      </p:cViewPr>
      <p:guideLst>
        <p:guide orient="horz" pos="2160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A5F1A7-FAD1-43DF-B9CD-AE7D587005A3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F9FF49-807D-4075-8F79-DC90665C40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84943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88502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44251" algn="l" defTabSz="1088502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88502" algn="l" defTabSz="1088502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632753" algn="l" defTabSz="1088502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177004" algn="l" defTabSz="1088502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721254" algn="l" defTabSz="1088502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65505" algn="l" defTabSz="1088502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809756" algn="l" defTabSz="1088502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354007" algn="l" defTabSz="1088502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9FF49-807D-4075-8F79-DC90665C40C8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79897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9FF49-807D-4075-8F79-DC90665C40C8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13463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9FF49-807D-4075-8F79-DC90665C40C8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31463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9FF49-807D-4075-8F79-DC90665C40C8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65298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9FF49-807D-4075-8F79-DC90665C40C8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79995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9FF49-807D-4075-8F79-DC90665C40C8}" type="slidenum">
              <a:rPr lang="ru-RU" smtClean="0"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57840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281" y="2130919"/>
            <a:ext cx="10361851" cy="147036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562" y="3887100"/>
            <a:ext cx="8533289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2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5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0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2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97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40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21172-FCB9-46EC-8475-C88E8BD83158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6EE9C-581D-46D5-A931-71F05A26D6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92278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21172-FCB9-46EC-8475-C88E8BD83158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6EE9C-581D-46D5-A931-71F05A26D6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1056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2959" y="4407921"/>
            <a:ext cx="10361851" cy="1362390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2959" y="2907387"/>
            <a:ext cx="10361851" cy="1500534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25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50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75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0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2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550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97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400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21172-FCB9-46EC-8475-C88E8BD83158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6EE9C-581D-46D5-A931-71F05A26D6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5213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521" y="1600571"/>
            <a:ext cx="5384099" cy="452701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6793" y="1600571"/>
            <a:ext cx="5384099" cy="452701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21172-FCB9-46EC-8475-C88E8BD83158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6EE9C-581D-46D5-A931-71F05A26D6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3819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521" y="1535469"/>
            <a:ext cx="5386216" cy="63991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251" indent="0">
              <a:buNone/>
              <a:defRPr sz="2400" b="1"/>
            </a:lvl2pPr>
            <a:lvl3pPr marL="1088502" indent="0">
              <a:buNone/>
              <a:defRPr sz="2100" b="1"/>
            </a:lvl3pPr>
            <a:lvl4pPr marL="1632753" indent="0">
              <a:buNone/>
              <a:defRPr sz="1900" b="1"/>
            </a:lvl4pPr>
            <a:lvl5pPr marL="2177004" indent="0">
              <a:buNone/>
              <a:defRPr sz="1900" b="1"/>
            </a:lvl5pPr>
            <a:lvl6pPr marL="2721254" indent="0">
              <a:buNone/>
              <a:defRPr sz="1900" b="1"/>
            </a:lvl6pPr>
            <a:lvl7pPr marL="3265505" indent="0">
              <a:buNone/>
              <a:defRPr sz="1900" b="1"/>
            </a:lvl7pPr>
            <a:lvl8pPr marL="3809756" indent="0">
              <a:buNone/>
              <a:defRPr sz="1900" b="1"/>
            </a:lvl8pPr>
            <a:lvl9pPr marL="4354007" indent="0">
              <a:buNone/>
              <a:defRPr sz="1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521" y="2175379"/>
            <a:ext cx="5386216" cy="3952203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2561" y="1535469"/>
            <a:ext cx="5388332" cy="63991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251" indent="0">
              <a:buNone/>
              <a:defRPr sz="2400" b="1"/>
            </a:lvl2pPr>
            <a:lvl3pPr marL="1088502" indent="0">
              <a:buNone/>
              <a:defRPr sz="2100" b="1"/>
            </a:lvl3pPr>
            <a:lvl4pPr marL="1632753" indent="0">
              <a:buNone/>
              <a:defRPr sz="1900" b="1"/>
            </a:lvl4pPr>
            <a:lvl5pPr marL="2177004" indent="0">
              <a:buNone/>
              <a:defRPr sz="1900" b="1"/>
            </a:lvl5pPr>
            <a:lvl6pPr marL="2721254" indent="0">
              <a:buNone/>
              <a:defRPr sz="1900" b="1"/>
            </a:lvl6pPr>
            <a:lvl7pPr marL="3265505" indent="0">
              <a:buNone/>
              <a:defRPr sz="1900" b="1"/>
            </a:lvl7pPr>
            <a:lvl8pPr marL="3809756" indent="0">
              <a:buNone/>
              <a:defRPr sz="1900" b="1"/>
            </a:lvl8pPr>
            <a:lvl9pPr marL="4354007" indent="0">
              <a:buNone/>
              <a:defRPr sz="1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2561" y="2175379"/>
            <a:ext cx="5388332" cy="3952203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21172-FCB9-46EC-8475-C88E8BD83158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6EE9C-581D-46D5-A931-71F05A26D6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1281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21172-FCB9-46EC-8475-C88E8BD83158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6EE9C-581D-46D5-A931-71F05A26D6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2712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21172-FCB9-46EC-8475-C88E8BD83158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6EE9C-581D-46D5-A931-71F05A26D6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1872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21" y="273113"/>
            <a:ext cx="4010562" cy="1162319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113" y="273114"/>
            <a:ext cx="6814779" cy="58544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521" y="1435433"/>
            <a:ext cx="4010562" cy="4692149"/>
          </a:xfrm>
        </p:spPr>
        <p:txBody>
          <a:bodyPr/>
          <a:lstStyle>
            <a:lvl1pPr marL="0" indent="0">
              <a:buNone/>
              <a:defRPr sz="1700"/>
            </a:lvl1pPr>
            <a:lvl2pPr marL="544251" indent="0">
              <a:buNone/>
              <a:defRPr sz="1400"/>
            </a:lvl2pPr>
            <a:lvl3pPr marL="1088502" indent="0">
              <a:buNone/>
              <a:defRPr sz="1200"/>
            </a:lvl3pPr>
            <a:lvl4pPr marL="1632753" indent="0">
              <a:buNone/>
              <a:defRPr sz="1100"/>
            </a:lvl4pPr>
            <a:lvl5pPr marL="2177004" indent="0">
              <a:buNone/>
              <a:defRPr sz="1100"/>
            </a:lvl5pPr>
            <a:lvl6pPr marL="2721254" indent="0">
              <a:buNone/>
              <a:defRPr sz="1100"/>
            </a:lvl6pPr>
            <a:lvl7pPr marL="3265505" indent="0">
              <a:buNone/>
              <a:defRPr sz="1100"/>
            </a:lvl7pPr>
            <a:lvl8pPr marL="3809756" indent="0">
              <a:buNone/>
              <a:defRPr sz="1100"/>
            </a:lvl8pPr>
            <a:lvl9pPr marL="4354007" indent="0">
              <a:buNone/>
              <a:defRPr sz="11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21172-FCB9-46EC-8475-C88E8BD83158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6EE9C-581D-46D5-A931-71F05A26D6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75037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406" y="4801712"/>
            <a:ext cx="7314248" cy="566869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406" y="612917"/>
            <a:ext cx="7314248" cy="4115753"/>
          </a:xfrm>
        </p:spPr>
        <p:txBody>
          <a:bodyPr/>
          <a:lstStyle>
            <a:lvl1pPr marL="0" indent="0">
              <a:buNone/>
              <a:defRPr sz="3800"/>
            </a:lvl1pPr>
            <a:lvl2pPr marL="544251" indent="0">
              <a:buNone/>
              <a:defRPr sz="3300"/>
            </a:lvl2pPr>
            <a:lvl3pPr marL="1088502" indent="0">
              <a:buNone/>
              <a:defRPr sz="2900"/>
            </a:lvl3pPr>
            <a:lvl4pPr marL="1632753" indent="0">
              <a:buNone/>
              <a:defRPr sz="2400"/>
            </a:lvl4pPr>
            <a:lvl5pPr marL="2177004" indent="0">
              <a:buNone/>
              <a:defRPr sz="2400"/>
            </a:lvl5pPr>
            <a:lvl6pPr marL="2721254" indent="0">
              <a:buNone/>
              <a:defRPr sz="2400"/>
            </a:lvl6pPr>
            <a:lvl7pPr marL="3265505" indent="0">
              <a:buNone/>
              <a:defRPr sz="2400"/>
            </a:lvl7pPr>
            <a:lvl8pPr marL="3809756" indent="0">
              <a:buNone/>
              <a:defRPr sz="2400"/>
            </a:lvl8pPr>
            <a:lvl9pPr marL="4354007" indent="0">
              <a:buNone/>
              <a:defRPr sz="24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406" y="5368581"/>
            <a:ext cx="7314248" cy="805048"/>
          </a:xfrm>
        </p:spPr>
        <p:txBody>
          <a:bodyPr/>
          <a:lstStyle>
            <a:lvl1pPr marL="0" indent="0">
              <a:buNone/>
              <a:defRPr sz="1700"/>
            </a:lvl1pPr>
            <a:lvl2pPr marL="544251" indent="0">
              <a:buNone/>
              <a:defRPr sz="1400"/>
            </a:lvl2pPr>
            <a:lvl3pPr marL="1088502" indent="0">
              <a:buNone/>
              <a:defRPr sz="1200"/>
            </a:lvl3pPr>
            <a:lvl4pPr marL="1632753" indent="0">
              <a:buNone/>
              <a:defRPr sz="1100"/>
            </a:lvl4pPr>
            <a:lvl5pPr marL="2177004" indent="0">
              <a:buNone/>
              <a:defRPr sz="1100"/>
            </a:lvl5pPr>
            <a:lvl6pPr marL="2721254" indent="0">
              <a:buNone/>
              <a:defRPr sz="1100"/>
            </a:lvl6pPr>
            <a:lvl7pPr marL="3265505" indent="0">
              <a:buNone/>
              <a:defRPr sz="1100"/>
            </a:lvl7pPr>
            <a:lvl8pPr marL="3809756" indent="0">
              <a:buNone/>
              <a:defRPr sz="1100"/>
            </a:lvl8pPr>
            <a:lvl9pPr marL="4354007" indent="0">
              <a:buNone/>
              <a:defRPr sz="11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21172-FCB9-46EC-8475-C88E8BD83158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6EE9C-581D-46D5-A931-71F05A26D6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5970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21172-FCB9-46EC-8475-C88E8BD83158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6EE9C-581D-46D5-A931-71F05A26D6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13337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8049" y="274702"/>
            <a:ext cx="2742843" cy="58528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521" y="274702"/>
            <a:ext cx="8025355" cy="58528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21172-FCB9-46EC-8475-C88E8BD83158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6EE9C-581D-46D5-A931-71F05A26D6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1393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21" y="274701"/>
            <a:ext cx="10971372" cy="1143265"/>
          </a:xfrm>
          <a:prstGeom prst="rect">
            <a:avLst/>
          </a:prstGeom>
        </p:spPr>
        <p:txBody>
          <a:bodyPr vert="horz" lIns="108850" tIns="54425" rIns="108850" bIns="54425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521" y="1600571"/>
            <a:ext cx="10971372" cy="4527011"/>
          </a:xfrm>
          <a:prstGeom prst="rect">
            <a:avLst/>
          </a:prstGeom>
        </p:spPr>
        <p:txBody>
          <a:bodyPr vert="horz" lIns="108850" tIns="54425" rIns="108850" bIns="54425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521" y="6357822"/>
            <a:ext cx="2844430" cy="365210"/>
          </a:xfrm>
          <a:prstGeom prst="rect">
            <a:avLst/>
          </a:prstGeom>
        </p:spPr>
        <p:txBody>
          <a:bodyPr vert="horz" lIns="108850" tIns="54425" rIns="108850" bIns="54425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D21172-FCB9-46EC-8475-C88E8BD83158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058" y="6357822"/>
            <a:ext cx="3860297" cy="365210"/>
          </a:xfrm>
          <a:prstGeom prst="rect">
            <a:avLst/>
          </a:prstGeom>
        </p:spPr>
        <p:txBody>
          <a:bodyPr vert="horz" lIns="108850" tIns="54425" rIns="108850" bIns="54425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6463" y="6357822"/>
            <a:ext cx="2844430" cy="365210"/>
          </a:xfrm>
          <a:prstGeom prst="rect">
            <a:avLst/>
          </a:prstGeom>
        </p:spPr>
        <p:txBody>
          <a:bodyPr vert="horz" lIns="108850" tIns="54425" rIns="108850" bIns="54425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E6EE9C-581D-46D5-A931-71F05A26D6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2544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088502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188" indent="-408188" algn="l" defTabSz="108850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408" indent="-340157" algn="l" defTabSz="108850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627" indent="-272125" algn="l" defTabSz="108850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4878" indent="-272125" algn="l" defTabSz="108850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129" indent="-272125" algn="l" defTabSz="108850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3380" indent="-272125" algn="l" defTabSz="108850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7631" indent="-272125" algn="l" defTabSz="108850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1882" indent="-272125" algn="l" defTabSz="108850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6132" indent="-272125" algn="l" defTabSz="108850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8850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251" algn="l" defTabSz="108850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502" algn="l" defTabSz="108850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753" algn="l" defTabSz="108850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004" algn="l" defTabSz="108850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254" algn="l" defTabSz="108850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5505" algn="l" defTabSz="108850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9756" algn="l" defTabSz="108850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4007" algn="l" defTabSz="108850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41.svg"/><Relationship Id="rId18" Type="http://schemas.openxmlformats.org/officeDocument/2006/relationships/image" Target="../media/image39.png"/><Relationship Id="rId26" Type="http://schemas.openxmlformats.org/officeDocument/2006/relationships/image" Target="../media/image43.png"/><Relationship Id="rId3" Type="http://schemas.openxmlformats.org/officeDocument/2006/relationships/image" Target="../media/image32.png"/><Relationship Id="rId21" Type="http://schemas.openxmlformats.org/officeDocument/2006/relationships/image" Target="../media/image49.svg"/><Relationship Id="rId7" Type="http://schemas.openxmlformats.org/officeDocument/2006/relationships/image" Target="../media/image35.svg"/><Relationship Id="rId12" Type="http://schemas.openxmlformats.org/officeDocument/2006/relationships/image" Target="../media/image36.png"/><Relationship Id="rId17" Type="http://schemas.openxmlformats.org/officeDocument/2006/relationships/image" Target="../media/image45.svg"/><Relationship Id="rId25" Type="http://schemas.openxmlformats.org/officeDocument/2006/relationships/image" Target="../media/image53.svg"/><Relationship Id="rId2" Type="http://schemas.openxmlformats.org/officeDocument/2006/relationships/image" Target="../media/image31.png"/><Relationship Id="rId16" Type="http://schemas.openxmlformats.org/officeDocument/2006/relationships/image" Target="../media/image38.png"/><Relationship Id="rId20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11" Type="http://schemas.openxmlformats.org/officeDocument/2006/relationships/image" Target="../media/image39.svg"/><Relationship Id="rId24" Type="http://schemas.openxmlformats.org/officeDocument/2006/relationships/image" Target="../media/image42.png"/><Relationship Id="rId5" Type="http://schemas.openxmlformats.org/officeDocument/2006/relationships/image" Target="../media/image33.svg"/><Relationship Id="rId15" Type="http://schemas.openxmlformats.org/officeDocument/2006/relationships/image" Target="../media/image43.svg"/><Relationship Id="rId23" Type="http://schemas.openxmlformats.org/officeDocument/2006/relationships/image" Target="../media/image51.svg"/><Relationship Id="rId10" Type="http://schemas.openxmlformats.org/officeDocument/2006/relationships/image" Target="../media/image35.png"/><Relationship Id="rId19" Type="http://schemas.openxmlformats.org/officeDocument/2006/relationships/image" Target="../media/image47.svg"/><Relationship Id="rId9" Type="http://schemas.openxmlformats.org/officeDocument/2006/relationships/image" Target="../media/image37.svg"/><Relationship Id="rId14" Type="http://schemas.openxmlformats.org/officeDocument/2006/relationships/image" Target="../media/image37.png"/><Relationship Id="rId22" Type="http://schemas.openxmlformats.org/officeDocument/2006/relationships/image" Target="../media/image41.png"/><Relationship Id="rId27" Type="http://schemas.openxmlformats.org/officeDocument/2006/relationships/image" Target="../media/image55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49.png"/><Relationship Id="rId3" Type="http://schemas.openxmlformats.org/officeDocument/2006/relationships/image" Target="../media/image45.png"/><Relationship Id="rId7" Type="http://schemas.openxmlformats.org/officeDocument/2006/relationships/image" Target="../media/image6.svg"/><Relationship Id="rId12" Type="http://schemas.openxmlformats.org/officeDocument/2006/relationships/image" Target="../media/image48.png"/><Relationship Id="rId17" Type="http://schemas.openxmlformats.org/officeDocument/2006/relationships/image" Target="../media/image53.png"/><Relationship Id="rId2" Type="http://schemas.openxmlformats.org/officeDocument/2006/relationships/image" Target="../media/image44.png"/><Relationship Id="rId16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118.svg"/><Relationship Id="rId5" Type="http://schemas.openxmlformats.org/officeDocument/2006/relationships/image" Target="../media/image3.png"/><Relationship Id="rId15" Type="http://schemas.openxmlformats.org/officeDocument/2006/relationships/image" Target="../media/image51.png"/><Relationship Id="rId4" Type="http://schemas.openxmlformats.org/officeDocument/2006/relationships/image" Target="../media/image46.png"/><Relationship Id="rId9" Type="http://schemas.openxmlformats.org/officeDocument/2006/relationships/image" Target="../media/image47.png"/><Relationship Id="rId14" Type="http://schemas.openxmlformats.org/officeDocument/2006/relationships/image" Target="../media/image5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image" Target="../media/image6.svg"/><Relationship Id="rId3" Type="http://schemas.openxmlformats.org/officeDocument/2006/relationships/image" Target="../media/image4.png"/><Relationship Id="rId7" Type="http://schemas.openxmlformats.org/officeDocument/2006/relationships/image" Target="../media/image58.png"/><Relationship Id="rId12" Type="http://schemas.openxmlformats.org/officeDocument/2006/relationships/image" Target="../media/image3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11" Type="http://schemas.microsoft.com/office/2007/relationships/hdphoto" Target="../media/hdphoto1.wdp"/><Relationship Id="rId5" Type="http://schemas.openxmlformats.org/officeDocument/2006/relationships/image" Target="../media/image56.png"/><Relationship Id="rId10" Type="http://schemas.openxmlformats.org/officeDocument/2006/relationships/image" Target="../media/image61.png"/><Relationship Id="rId4" Type="http://schemas.openxmlformats.org/officeDocument/2006/relationships/image" Target="../media/image55.png"/><Relationship Id="rId9" Type="http://schemas.openxmlformats.org/officeDocument/2006/relationships/image" Target="../media/image6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image" Target="../media/image6.svg"/><Relationship Id="rId3" Type="http://schemas.openxmlformats.org/officeDocument/2006/relationships/image" Target="../media/image4.png"/><Relationship Id="rId7" Type="http://schemas.openxmlformats.org/officeDocument/2006/relationships/image" Target="../media/image67.png"/><Relationship Id="rId12" Type="http://schemas.openxmlformats.org/officeDocument/2006/relationships/image" Target="../media/image3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11" Type="http://schemas.microsoft.com/office/2007/relationships/hdphoto" Target="../media/hdphoto1.wdp"/><Relationship Id="rId5" Type="http://schemas.openxmlformats.org/officeDocument/2006/relationships/image" Target="../media/image65.png"/><Relationship Id="rId10" Type="http://schemas.openxmlformats.org/officeDocument/2006/relationships/image" Target="../media/image61.png"/><Relationship Id="rId4" Type="http://schemas.openxmlformats.org/officeDocument/2006/relationships/image" Target="../media/image64.png"/><Relationship Id="rId9" Type="http://schemas.openxmlformats.org/officeDocument/2006/relationships/image" Target="../media/image69.png"/></Relationships>
</file>

<file path=ppt/slides/_rels/slide9.xml.rels><?xml version="1.0" encoding="UTF-8" standalone="yes"?>
<Relationships xmlns="http://schemas.openxmlformats.org/package/2006/relationships"><Relationship Id="rId13" Type="http://schemas.openxmlformats.org/officeDocument/2006/relationships/image" Target="../media/image97.svg"/><Relationship Id="rId26" Type="http://schemas.openxmlformats.org/officeDocument/2006/relationships/image" Target="../media/image105.svg"/><Relationship Id="rId39" Type="http://schemas.openxmlformats.org/officeDocument/2006/relationships/image" Target="../media/image91.png"/><Relationship Id="rId3" Type="http://schemas.openxmlformats.org/officeDocument/2006/relationships/image" Target="../media/image71.png"/><Relationship Id="rId21" Type="http://schemas.openxmlformats.org/officeDocument/2006/relationships/image" Target="../media/image76.png"/><Relationship Id="rId34" Type="http://schemas.openxmlformats.org/officeDocument/2006/relationships/image" Target="../media/image86.png"/><Relationship Id="rId42" Type="http://schemas.openxmlformats.org/officeDocument/2006/relationships/image" Target="../media/image94.png"/><Relationship Id="rId17" Type="http://schemas.openxmlformats.org/officeDocument/2006/relationships/image" Target="../media/image101.svg"/><Relationship Id="rId25" Type="http://schemas.openxmlformats.org/officeDocument/2006/relationships/image" Target="../media/image78.png"/><Relationship Id="rId33" Type="http://schemas.openxmlformats.org/officeDocument/2006/relationships/image" Target="../media/image85.png"/><Relationship Id="rId38" Type="http://schemas.openxmlformats.org/officeDocument/2006/relationships/image" Target="../media/image90.png"/><Relationship Id="rId2" Type="http://schemas.openxmlformats.org/officeDocument/2006/relationships/image" Target="../media/image70.png"/><Relationship Id="rId20" Type="http://schemas.openxmlformats.org/officeDocument/2006/relationships/image" Target="../media/image75.png"/><Relationship Id="rId29" Type="http://schemas.openxmlformats.org/officeDocument/2006/relationships/image" Target="../media/image81.png"/><Relationship Id="rId41" Type="http://schemas.openxmlformats.org/officeDocument/2006/relationships/image" Target="../media/image93.gif"/><Relationship Id="rId1" Type="http://schemas.openxmlformats.org/officeDocument/2006/relationships/slideLayout" Target="../slideLayouts/slideLayout7.xml"/><Relationship Id="rId24" Type="http://schemas.openxmlformats.org/officeDocument/2006/relationships/image" Target="../media/image107.svg"/><Relationship Id="rId11" Type="http://schemas.openxmlformats.org/officeDocument/2006/relationships/image" Target="../media/image95.svg"/><Relationship Id="rId32" Type="http://schemas.openxmlformats.org/officeDocument/2006/relationships/image" Target="../media/image84.png"/><Relationship Id="rId37" Type="http://schemas.openxmlformats.org/officeDocument/2006/relationships/image" Target="../media/image89.png"/><Relationship Id="rId40" Type="http://schemas.openxmlformats.org/officeDocument/2006/relationships/image" Target="../media/image92.png"/><Relationship Id="rId15" Type="http://schemas.openxmlformats.org/officeDocument/2006/relationships/image" Target="../media/image74.png"/><Relationship Id="rId23" Type="http://schemas.openxmlformats.org/officeDocument/2006/relationships/image" Target="../media/image77.png"/><Relationship Id="rId28" Type="http://schemas.openxmlformats.org/officeDocument/2006/relationships/image" Target="../media/image80.png"/><Relationship Id="rId36" Type="http://schemas.openxmlformats.org/officeDocument/2006/relationships/image" Target="../media/image88.png"/><Relationship Id="rId19" Type="http://schemas.openxmlformats.org/officeDocument/2006/relationships/image" Target="../media/image103.svg"/><Relationship Id="rId31" Type="http://schemas.openxmlformats.org/officeDocument/2006/relationships/image" Target="../media/image83.png"/><Relationship Id="rId4" Type="http://schemas.openxmlformats.org/officeDocument/2006/relationships/image" Target="../media/image72.png"/><Relationship Id="rId14" Type="http://schemas.openxmlformats.org/officeDocument/2006/relationships/image" Target="../media/image73.png"/><Relationship Id="rId22" Type="http://schemas.openxmlformats.org/officeDocument/2006/relationships/image" Target="../media/image99.svg"/><Relationship Id="rId27" Type="http://schemas.openxmlformats.org/officeDocument/2006/relationships/image" Target="../media/image79.png"/><Relationship Id="rId30" Type="http://schemas.openxmlformats.org/officeDocument/2006/relationships/image" Target="../media/image82.png"/><Relationship Id="rId9" Type="http://schemas.openxmlformats.org/officeDocument/2006/relationships/image" Target="../media/image93.svg"/><Relationship Id="rId35" Type="http://schemas.openxmlformats.org/officeDocument/2006/relationships/image" Target="../media/image87.png"/></Relationships>
</file>

<file path=ppt/slides/_rels/slide10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0.svg"/><Relationship Id="rId18" Type="http://schemas.openxmlformats.org/officeDocument/2006/relationships/image" Target="../media/image100.png"/><Relationship Id="rId26" Type="http://schemas.openxmlformats.org/officeDocument/2006/relationships/image" Target="../media/image103.png"/><Relationship Id="rId3" Type="http://schemas.openxmlformats.org/officeDocument/2006/relationships/image" Target="../media/image96.png"/><Relationship Id="rId21" Type="http://schemas.openxmlformats.org/officeDocument/2006/relationships/image" Target="../media/image128.svg"/><Relationship Id="rId12" Type="http://schemas.openxmlformats.org/officeDocument/2006/relationships/image" Target="../media/image97.png"/><Relationship Id="rId17" Type="http://schemas.openxmlformats.org/officeDocument/2006/relationships/image" Target="../media/image124.svg"/><Relationship Id="rId7" Type="http://schemas.openxmlformats.org/officeDocument/2006/relationships/image" Target="../media/image6.svg"/><Relationship Id="rId25" Type="http://schemas.openxmlformats.org/officeDocument/2006/relationships/image" Target="../media/image102.png"/><Relationship Id="rId2" Type="http://schemas.openxmlformats.org/officeDocument/2006/relationships/image" Target="../media/image95.png"/><Relationship Id="rId16" Type="http://schemas.openxmlformats.org/officeDocument/2006/relationships/image" Target="../media/image99.png"/><Relationship Id="rId20" Type="http://schemas.openxmlformats.org/officeDocument/2006/relationships/image" Target="../media/image101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118.svg"/><Relationship Id="rId24" Type="http://schemas.openxmlformats.org/officeDocument/2006/relationships/image" Target="../media/image4.png"/><Relationship Id="rId15" Type="http://schemas.openxmlformats.org/officeDocument/2006/relationships/image" Target="../media/image122.svg"/><Relationship Id="rId23" Type="http://schemas.openxmlformats.org/officeDocument/2006/relationships/image" Target="../media/image3.png"/><Relationship Id="rId28" Type="http://schemas.openxmlformats.org/officeDocument/2006/relationships/image" Target="../media/image105.png"/><Relationship Id="rId10" Type="http://schemas.openxmlformats.org/officeDocument/2006/relationships/image" Target="../media/image47.png"/><Relationship Id="rId19" Type="http://schemas.openxmlformats.org/officeDocument/2006/relationships/image" Target="../media/image126.svg"/><Relationship Id="rId9" Type="http://schemas.openxmlformats.org/officeDocument/2006/relationships/image" Target="../media/image116.svg"/><Relationship Id="rId14" Type="http://schemas.openxmlformats.org/officeDocument/2006/relationships/image" Target="../media/image98.png"/><Relationship Id="rId22" Type="http://schemas.openxmlformats.org/officeDocument/2006/relationships/image" Target="../media/image46.png"/><Relationship Id="rId27" Type="http://schemas.openxmlformats.org/officeDocument/2006/relationships/image" Target="../media/image10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4.svg"/><Relationship Id="rId13" Type="http://schemas.openxmlformats.org/officeDocument/2006/relationships/image" Target="../media/image114.png"/><Relationship Id="rId3" Type="http://schemas.openxmlformats.org/officeDocument/2006/relationships/image" Target="../media/image107.png"/><Relationship Id="rId7" Type="http://schemas.openxmlformats.org/officeDocument/2006/relationships/image" Target="../media/image109.png"/><Relationship Id="rId12" Type="http://schemas.openxmlformats.org/officeDocument/2006/relationships/image" Target="../media/image113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6.svg"/><Relationship Id="rId11" Type="http://schemas.openxmlformats.org/officeDocument/2006/relationships/image" Target="../media/image112.png"/><Relationship Id="rId10" Type="http://schemas.openxmlformats.org/officeDocument/2006/relationships/image" Target="../media/image111.png"/><Relationship Id="rId4" Type="http://schemas.openxmlformats.org/officeDocument/2006/relationships/image" Target="../media/image108.png"/><Relationship Id="rId9" Type="http://schemas.openxmlformats.org/officeDocument/2006/relationships/image" Target="../media/image110.png"/></Relationships>
</file>

<file path=ppt/slides/_rels/slide12.xml.rels><?xml version="1.0" encoding="UTF-8" standalone="yes"?>
<Relationships xmlns="http://schemas.openxmlformats.org/package/2006/relationships"><Relationship Id="rId18" Type="http://schemas.openxmlformats.org/officeDocument/2006/relationships/image" Target="../media/image143.svg"/><Relationship Id="rId8" Type="http://schemas.openxmlformats.org/officeDocument/2006/relationships/image" Target="../media/image133.svg"/><Relationship Id="rId26" Type="http://schemas.openxmlformats.org/officeDocument/2006/relationships/image" Target="../media/image123.png"/><Relationship Id="rId3" Type="http://schemas.openxmlformats.org/officeDocument/2006/relationships/image" Target="../media/image116.png"/><Relationship Id="rId21" Type="http://schemas.openxmlformats.org/officeDocument/2006/relationships/image" Target="../media/image119.png"/><Relationship Id="rId25" Type="http://schemas.openxmlformats.org/officeDocument/2006/relationships/image" Target="../media/image122.png"/><Relationship Id="rId2" Type="http://schemas.openxmlformats.org/officeDocument/2006/relationships/image" Target="../media/image115.png"/><Relationship Id="rId20" Type="http://schemas.openxmlformats.org/officeDocument/2006/relationships/image" Target="../media/image1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1.svg"/><Relationship Id="rId24" Type="http://schemas.openxmlformats.org/officeDocument/2006/relationships/image" Target="../media/image121.png"/><Relationship Id="rId23" Type="http://schemas.openxmlformats.org/officeDocument/2006/relationships/image" Target="../media/image145.svg"/><Relationship Id="rId19" Type="http://schemas.openxmlformats.org/officeDocument/2006/relationships/image" Target="../media/image117.png"/><Relationship Id="rId10" Type="http://schemas.openxmlformats.org/officeDocument/2006/relationships/image" Target="../media/image135.svg"/><Relationship Id="rId22" Type="http://schemas.openxmlformats.org/officeDocument/2006/relationships/image" Target="../media/image12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7.png"/><Relationship Id="rId13" Type="http://schemas.openxmlformats.org/officeDocument/2006/relationships/image" Target="../media/image118.svg"/><Relationship Id="rId18" Type="http://schemas.openxmlformats.org/officeDocument/2006/relationships/image" Target="../media/image129.png"/><Relationship Id="rId26" Type="http://schemas.openxmlformats.org/officeDocument/2006/relationships/image" Target="../media/image134.png"/><Relationship Id="rId3" Type="http://schemas.openxmlformats.org/officeDocument/2006/relationships/image" Target="../media/image124.png"/><Relationship Id="rId21" Type="http://schemas.openxmlformats.org/officeDocument/2006/relationships/image" Target="../media/image166.svg"/><Relationship Id="rId7" Type="http://schemas.openxmlformats.org/officeDocument/2006/relationships/image" Target="../media/image160.svg"/><Relationship Id="rId12" Type="http://schemas.openxmlformats.org/officeDocument/2006/relationships/image" Target="../media/image47.png"/><Relationship Id="rId17" Type="http://schemas.openxmlformats.org/officeDocument/2006/relationships/image" Target="../media/image164.svg"/><Relationship Id="rId25" Type="http://schemas.openxmlformats.org/officeDocument/2006/relationships/image" Target="../media/image133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6.png"/><Relationship Id="rId11" Type="http://schemas.openxmlformats.org/officeDocument/2006/relationships/image" Target="../media/image116.svg"/><Relationship Id="rId24" Type="http://schemas.openxmlformats.org/officeDocument/2006/relationships/image" Target="../media/image132.png"/><Relationship Id="rId5" Type="http://schemas.openxmlformats.org/officeDocument/2006/relationships/image" Target="../media/image158.svg"/><Relationship Id="rId15" Type="http://schemas.openxmlformats.org/officeDocument/2006/relationships/image" Target="../media/image120.svg"/><Relationship Id="rId23" Type="http://schemas.openxmlformats.org/officeDocument/2006/relationships/image" Target="../media/image131.png"/><Relationship Id="rId28" Type="http://schemas.openxmlformats.org/officeDocument/2006/relationships/image" Target="../media/image105.png"/><Relationship Id="rId10" Type="http://schemas.openxmlformats.org/officeDocument/2006/relationships/image" Target="../media/image96.png"/><Relationship Id="rId4" Type="http://schemas.openxmlformats.org/officeDocument/2006/relationships/image" Target="../media/image125.png"/><Relationship Id="rId9" Type="http://schemas.openxmlformats.org/officeDocument/2006/relationships/image" Target="../media/image162.svg"/><Relationship Id="rId14" Type="http://schemas.openxmlformats.org/officeDocument/2006/relationships/image" Target="../media/image97.png"/><Relationship Id="rId22" Type="http://schemas.openxmlformats.org/officeDocument/2006/relationships/image" Target="../media/image130.png"/><Relationship Id="rId27" Type="http://schemas.openxmlformats.org/officeDocument/2006/relationships/image" Target="../media/image13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2.svg"/><Relationship Id="rId13" Type="http://schemas.openxmlformats.org/officeDocument/2006/relationships/image" Target="../media/image6.svg"/><Relationship Id="rId3" Type="http://schemas.openxmlformats.org/officeDocument/2006/relationships/image" Target="../media/image137.png"/><Relationship Id="rId7" Type="http://schemas.openxmlformats.org/officeDocument/2006/relationships/image" Target="../media/image138.png"/><Relationship Id="rId12" Type="http://schemas.openxmlformats.org/officeDocument/2006/relationships/image" Target="../media/image3.png"/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0.svg"/><Relationship Id="rId11" Type="http://schemas.openxmlformats.org/officeDocument/2006/relationships/image" Target="../media/image46.png"/><Relationship Id="rId10" Type="http://schemas.openxmlformats.org/officeDocument/2006/relationships/image" Target="../media/image174.svg"/><Relationship Id="rId9" Type="http://schemas.openxmlformats.org/officeDocument/2006/relationships/image" Target="../media/image139.png"/><Relationship Id="rId1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svg"/><Relationship Id="rId13" Type="http://schemas.openxmlformats.org/officeDocument/2006/relationships/image" Target="../media/image145.png"/><Relationship Id="rId26" Type="http://schemas.openxmlformats.org/officeDocument/2006/relationships/image" Target="../media/image4.png"/><Relationship Id="rId3" Type="http://schemas.openxmlformats.org/officeDocument/2006/relationships/image" Target="../media/image141.png"/><Relationship Id="rId12" Type="http://schemas.openxmlformats.org/officeDocument/2006/relationships/image" Target="../media/image182.svg"/><Relationship Id="rId17" Type="http://schemas.openxmlformats.org/officeDocument/2006/relationships/image" Target="../media/image3.png"/><Relationship Id="rId25" Type="http://schemas.openxmlformats.org/officeDocument/2006/relationships/image" Target="../media/image6.svg"/><Relationship Id="rId2" Type="http://schemas.openxmlformats.org/officeDocument/2006/relationships/image" Target="../media/image140.png"/><Relationship Id="rId16" Type="http://schemas.openxmlformats.org/officeDocument/2006/relationships/image" Target="../media/image46.png"/><Relationship Id="rId29" Type="http://schemas.openxmlformats.org/officeDocument/2006/relationships/image" Target="../media/image149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144.png"/><Relationship Id="rId15" Type="http://schemas.openxmlformats.org/officeDocument/2006/relationships/image" Target="../media/image146.png"/><Relationship Id="rId28" Type="http://schemas.openxmlformats.org/officeDocument/2006/relationships/image" Target="../media/image148.png"/><Relationship Id="rId10" Type="http://schemas.openxmlformats.org/officeDocument/2006/relationships/image" Target="../media/image180.svg"/><Relationship Id="rId4" Type="http://schemas.openxmlformats.org/officeDocument/2006/relationships/image" Target="../media/image142.png"/><Relationship Id="rId9" Type="http://schemas.openxmlformats.org/officeDocument/2006/relationships/image" Target="../media/image143.png"/><Relationship Id="rId14" Type="http://schemas.openxmlformats.org/officeDocument/2006/relationships/image" Target="../media/image59.svg"/><Relationship Id="rId27" Type="http://schemas.openxmlformats.org/officeDocument/2006/relationships/image" Target="../media/image147.png"/><Relationship Id="rId30" Type="http://schemas.openxmlformats.org/officeDocument/2006/relationships/image" Target="../media/image150.png"/></Relationships>
</file>

<file path=ppt/slides/_rels/slide16.xml.rels><?xml version="1.0" encoding="UTF-8" standalone="yes"?>
<Relationships xmlns="http://schemas.openxmlformats.org/package/2006/relationships"><Relationship Id="rId26" Type="http://schemas.openxmlformats.org/officeDocument/2006/relationships/image" Target="../media/image153.png"/><Relationship Id="rId3" Type="http://schemas.openxmlformats.org/officeDocument/2006/relationships/image" Target="../media/image2.png"/><Relationship Id="rId34" Type="http://schemas.openxmlformats.org/officeDocument/2006/relationships/image" Target="../media/image161.png"/><Relationship Id="rId25" Type="http://schemas.openxmlformats.org/officeDocument/2006/relationships/image" Target="../media/image152.png"/><Relationship Id="rId33" Type="http://schemas.openxmlformats.org/officeDocument/2006/relationships/image" Target="../media/image160.png"/><Relationship Id="rId2" Type="http://schemas.openxmlformats.org/officeDocument/2006/relationships/image" Target="../media/image151.png"/><Relationship Id="rId29" Type="http://schemas.openxmlformats.org/officeDocument/2006/relationships/image" Target="../media/image156.png"/><Relationship Id="rId1" Type="http://schemas.openxmlformats.org/officeDocument/2006/relationships/slideLayout" Target="../slideLayouts/slideLayout7.xml"/><Relationship Id="rId24" Type="http://schemas.openxmlformats.org/officeDocument/2006/relationships/image" Target="../media/image4.png"/><Relationship Id="rId32" Type="http://schemas.openxmlformats.org/officeDocument/2006/relationships/image" Target="../media/image159.png"/><Relationship Id="rId23" Type="http://schemas.openxmlformats.org/officeDocument/2006/relationships/image" Target="../media/image6.svg"/><Relationship Id="rId28" Type="http://schemas.openxmlformats.org/officeDocument/2006/relationships/image" Target="../media/image155.png"/><Relationship Id="rId31" Type="http://schemas.openxmlformats.org/officeDocument/2006/relationships/image" Target="../media/image158.png"/><Relationship Id="rId4" Type="http://schemas.openxmlformats.org/officeDocument/2006/relationships/image" Target="../media/image3.png"/><Relationship Id="rId27" Type="http://schemas.openxmlformats.org/officeDocument/2006/relationships/image" Target="../media/image154.png"/><Relationship Id="rId30" Type="http://schemas.openxmlformats.org/officeDocument/2006/relationships/image" Target="../media/image15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5.svg"/><Relationship Id="rId13" Type="http://schemas.openxmlformats.org/officeDocument/2006/relationships/image" Target="../media/image169.png"/><Relationship Id="rId18" Type="http://schemas.openxmlformats.org/officeDocument/2006/relationships/image" Target="../media/image215.svg"/><Relationship Id="rId26" Type="http://schemas.openxmlformats.org/officeDocument/2006/relationships/image" Target="../media/image3.png"/><Relationship Id="rId3" Type="http://schemas.openxmlformats.org/officeDocument/2006/relationships/image" Target="../media/image163.png"/><Relationship Id="rId21" Type="http://schemas.openxmlformats.org/officeDocument/2006/relationships/image" Target="../media/image173.png"/><Relationship Id="rId7" Type="http://schemas.openxmlformats.org/officeDocument/2006/relationships/image" Target="../media/image166.png"/><Relationship Id="rId12" Type="http://schemas.openxmlformats.org/officeDocument/2006/relationships/image" Target="../media/image209.svg"/><Relationship Id="rId17" Type="http://schemas.openxmlformats.org/officeDocument/2006/relationships/image" Target="../media/image171.png"/><Relationship Id="rId25" Type="http://schemas.openxmlformats.org/officeDocument/2006/relationships/image" Target="../media/image46.png"/><Relationship Id="rId2" Type="http://schemas.openxmlformats.org/officeDocument/2006/relationships/image" Target="../media/image162.png"/><Relationship Id="rId16" Type="http://schemas.openxmlformats.org/officeDocument/2006/relationships/image" Target="../media/image213.svg"/><Relationship Id="rId20" Type="http://schemas.openxmlformats.org/officeDocument/2006/relationships/image" Target="../media/image217.svg"/><Relationship Id="rId29" Type="http://schemas.openxmlformats.org/officeDocument/2006/relationships/image" Target="../media/image17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3.svg"/><Relationship Id="rId11" Type="http://schemas.openxmlformats.org/officeDocument/2006/relationships/image" Target="../media/image168.png"/><Relationship Id="rId24" Type="http://schemas.openxmlformats.org/officeDocument/2006/relationships/image" Target="../media/image221.svg"/><Relationship Id="rId5" Type="http://schemas.openxmlformats.org/officeDocument/2006/relationships/image" Target="../media/image165.png"/><Relationship Id="rId15" Type="http://schemas.openxmlformats.org/officeDocument/2006/relationships/image" Target="../media/image170.png"/><Relationship Id="rId23" Type="http://schemas.openxmlformats.org/officeDocument/2006/relationships/image" Target="../media/image174.png"/><Relationship Id="rId28" Type="http://schemas.openxmlformats.org/officeDocument/2006/relationships/image" Target="../media/image4.png"/><Relationship Id="rId10" Type="http://schemas.openxmlformats.org/officeDocument/2006/relationships/image" Target="../media/image207.svg"/><Relationship Id="rId19" Type="http://schemas.openxmlformats.org/officeDocument/2006/relationships/image" Target="../media/image172.png"/><Relationship Id="rId4" Type="http://schemas.openxmlformats.org/officeDocument/2006/relationships/image" Target="../media/image164.png"/><Relationship Id="rId9" Type="http://schemas.openxmlformats.org/officeDocument/2006/relationships/image" Target="../media/image167.png"/><Relationship Id="rId14" Type="http://schemas.openxmlformats.org/officeDocument/2006/relationships/image" Target="../media/image211.svg"/><Relationship Id="rId22" Type="http://schemas.openxmlformats.org/officeDocument/2006/relationships/image" Target="../media/image219.svg"/><Relationship Id="rId27" Type="http://schemas.openxmlformats.org/officeDocument/2006/relationships/image" Target="../media/image6.sv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7.svg"/><Relationship Id="rId13" Type="http://schemas.openxmlformats.org/officeDocument/2006/relationships/image" Target="../media/image4.png"/><Relationship Id="rId3" Type="http://schemas.openxmlformats.org/officeDocument/2006/relationships/image" Target="../media/image177.png"/><Relationship Id="rId7" Type="http://schemas.openxmlformats.org/officeDocument/2006/relationships/image" Target="../media/image179.png"/><Relationship Id="rId12" Type="http://schemas.openxmlformats.org/officeDocument/2006/relationships/image" Target="../media/image6.svg"/><Relationship Id="rId2" Type="http://schemas.openxmlformats.org/officeDocument/2006/relationships/image" Target="../media/image176.png"/><Relationship Id="rId16" Type="http://schemas.openxmlformats.org/officeDocument/2006/relationships/image" Target="../media/image18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5.svg"/><Relationship Id="rId11" Type="http://schemas.openxmlformats.org/officeDocument/2006/relationships/image" Target="../media/image3.png"/><Relationship Id="rId5" Type="http://schemas.openxmlformats.org/officeDocument/2006/relationships/image" Target="../media/image178.png"/><Relationship Id="rId15" Type="http://schemas.openxmlformats.org/officeDocument/2006/relationships/image" Target="../media/image181.png"/><Relationship Id="rId10" Type="http://schemas.microsoft.com/office/2007/relationships/hdphoto" Target="../media/hdphoto1.wdp"/><Relationship Id="rId4" Type="http://schemas.openxmlformats.org/officeDocument/2006/relationships/image" Target="../media/image223.svg"/><Relationship Id="rId9" Type="http://schemas.openxmlformats.org/officeDocument/2006/relationships/image" Target="../media/image61.png"/><Relationship Id="rId14" Type="http://schemas.openxmlformats.org/officeDocument/2006/relationships/image" Target="../media/image18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4.png"/><Relationship Id="rId7" Type="http://schemas.openxmlformats.org/officeDocument/2006/relationships/image" Target="../media/image188.png"/><Relationship Id="rId2" Type="http://schemas.openxmlformats.org/officeDocument/2006/relationships/image" Target="../media/image18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7.png"/><Relationship Id="rId5" Type="http://schemas.openxmlformats.org/officeDocument/2006/relationships/image" Target="../media/image186.png"/><Relationship Id="rId4" Type="http://schemas.openxmlformats.org/officeDocument/2006/relationships/image" Target="../media/image185.png"/></Relationships>
</file>

<file path=ppt/slides/_rels/slide20.xml.rels><?xml version="1.0" encoding="UTF-8" standalone="yes"?>
<Relationships xmlns="http://schemas.openxmlformats.org/package/2006/relationships"><Relationship Id="rId26" Type="http://schemas.openxmlformats.org/officeDocument/2006/relationships/image" Target="../media/image4.png"/><Relationship Id="rId18" Type="http://schemas.openxmlformats.org/officeDocument/2006/relationships/image" Target="../media/image248.svg"/><Relationship Id="rId3" Type="http://schemas.openxmlformats.org/officeDocument/2006/relationships/image" Target="../media/image189.png"/><Relationship Id="rId34" Type="http://schemas.openxmlformats.org/officeDocument/2006/relationships/image" Target="../media/image43.png"/><Relationship Id="rId21" Type="http://schemas.openxmlformats.org/officeDocument/2006/relationships/image" Target="../media/image49.svg"/><Relationship Id="rId25" Type="http://schemas.openxmlformats.org/officeDocument/2006/relationships/image" Target="../media/image6.svg"/><Relationship Id="rId7" Type="http://schemas.openxmlformats.org/officeDocument/2006/relationships/image" Target="../media/image35.svg"/><Relationship Id="rId33" Type="http://schemas.openxmlformats.org/officeDocument/2006/relationships/image" Target="../media/image41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246.svg"/><Relationship Id="rId29" Type="http://schemas.openxmlformats.org/officeDocument/2006/relationships/image" Target="../media/image192.png"/><Relationship Id="rId20" Type="http://schemas.openxmlformats.org/officeDocument/2006/relationships/image" Target="../media/image250.svg"/><Relationship Id="rId1" Type="http://schemas.openxmlformats.org/officeDocument/2006/relationships/slideLayout" Target="../slideLayouts/slideLayout7.xml"/><Relationship Id="rId32" Type="http://schemas.openxmlformats.org/officeDocument/2006/relationships/image" Target="../media/image37.png"/><Relationship Id="rId5" Type="http://schemas.openxmlformats.org/officeDocument/2006/relationships/image" Target="../media/image3.png"/><Relationship Id="rId28" Type="http://schemas.openxmlformats.org/officeDocument/2006/relationships/image" Target="../media/image191.png"/><Relationship Id="rId15" Type="http://schemas.openxmlformats.org/officeDocument/2006/relationships/image" Target="../media/image43.svg"/><Relationship Id="rId23" Type="http://schemas.openxmlformats.org/officeDocument/2006/relationships/image" Target="../media/image51.svg"/><Relationship Id="rId36" Type="http://schemas.openxmlformats.org/officeDocument/2006/relationships/image" Target="../media/image40.png"/><Relationship Id="rId31" Type="http://schemas.openxmlformats.org/officeDocument/2006/relationships/image" Target="../media/image33.png"/><Relationship Id="rId4" Type="http://schemas.openxmlformats.org/officeDocument/2006/relationships/image" Target="../media/image46.png"/><Relationship Id="rId27" Type="http://schemas.openxmlformats.org/officeDocument/2006/relationships/image" Target="../media/image190.png"/><Relationship Id="rId30" Type="http://schemas.openxmlformats.org/officeDocument/2006/relationships/image" Target="../media/image193.png"/><Relationship Id="rId35" Type="http://schemas.openxmlformats.org/officeDocument/2006/relationships/image" Target="../media/image55.sv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9.png"/><Relationship Id="rId13" Type="http://schemas.openxmlformats.org/officeDocument/2006/relationships/image" Target="../media/image3.png"/><Relationship Id="rId3" Type="http://schemas.openxmlformats.org/officeDocument/2006/relationships/image" Target="../media/image194.png"/><Relationship Id="rId7" Type="http://schemas.openxmlformats.org/officeDocument/2006/relationships/image" Target="../media/image198.png"/><Relationship Id="rId12" Type="http://schemas.openxmlformats.org/officeDocument/2006/relationships/image" Target="../media/image46.png"/><Relationship Id="rId25" Type="http://schemas.openxmlformats.org/officeDocument/2006/relationships/image" Target="../media/image6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7.png"/><Relationship Id="rId11" Type="http://schemas.openxmlformats.org/officeDocument/2006/relationships/image" Target="../media/image2.png"/><Relationship Id="rId5" Type="http://schemas.openxmlformats.org/officeDocument/2006/relationships/image" Target="../media/image196.png"/><Relationship Id="rId10" Type="http://schemas.openxmlformats.org/officeDocument/2006/relationships/image" Target="../media/image201.jpeg"/><Relationship Id="rId4" Type="http://schemas.openxmlformats.org/officeDocument/2006/relationships/image" Target="../media/image195.jpeg"/><Relationship Id="rId9" Type="http://schemas.openxmlformats.org/officeDocument/2006/relationships/image" Target="../media/image200.png"/></Relationships>
</file>

<file path=ppt/slides/_rels/slide22.xml.rels><?xml version="1.0" encoding="UTF-8" standalone="yes"?>
<Relationships xmlns="http://schemas.openxmlformats.org/package/2006/relationships"><Relationship Id="rId26" Type="http://schemas.openxmlformats.org/officeDocument/2006/relationships/image" Target="../media/image125.svg"/><Relationship Id="rId3" Type="http://schemas.openxmlformats.org/officeDocument/2006/relationships/image" Target="../media/image203.png"/><Relationship Id="rId34" Type="http://schemas.openxmlformats.org/officeDocument/2006/relationships/image" Target="../media/image211.png"/><Relationship Id="rId25" Type="http://schemas.openxmlformats.org/officeDocument/2006/relationships/image" Target="../media/image206.png"/><Relationship Id="rId33" Type="http://schemas.openxmlformats.org/officeDocument/2006/relationships/image" Target="../media/image132.svg"/><Relationship Id="rId38" Type="http://schemas.openxmlformats.org/officeDocument/2006/relationships/image" Target="../media/image213.png"/><Relationship Id="rId2" Type="http://schemas.openxmlformats.org/officeDocument/2006/relationships/image" Target="../media/image202.jpeg"/><Relationship Id="rId29" Type="http://schemas.openxmlformats.org/officeDocument/2006/relationships/image" Target="../media/image128.svg"/><Relationship Id="rId1" Type="http://schemas.openxmlformats.org/officeDocument/2006/relationships/slideLayout" Target="../slideLayouts/slideLayout7.xml"/><Relationship Id="rId24" Type="http://schemas.openxmlformats.org/officeDocument/2006/relationships/image" Target="../media/image205.png"/><Relationship Id="rId32" Type="http://schemas.openxmlformats.org/officeDocument/2006/relationships/image" Target="../media/image210.png"/><Relationship Id="rId37" Type="http://schemas.openxmlformats.org/officeDocument/2006/relationships/image" Target="../media/image136.svg"/><Relationship Id="rId23" Type="http://schemas.openxmlformats.org/officeDocument/2006/relationships/image" Target="../media/image122.svg"/><Relationship Id="rId28" Type="http://schemas.openxmlformats.org/officeDocument/2006/relationships/image" Target="../media/image208.png"/><Relationship Id="rId36" Type="http://schemas.openxmlformats.org/officeDocument/2006/relationships/image" Target="../media/image212.png"/><Relationship Id="rId31" Type="http://schemas.openxmlformats.org/officeDocument/2006/relationships/image" Target="../media/image130.svg"/><Relationship Id="rId4" Type="http://schemas.openxmlformats.org/officeDocument/2006/relationships/image" Target="../media/image204.png"/><Relationship Id="rId27" Type="http://schemas.openxmlformats.org/officeDocument/2006/relationships/image" Target="../media/image207.png"/><Relationship Id="rId30" Type="http://schemas.openxmlformats.org/officeDocument/2006/relationships/image" Target="../media/image209.png"/><Relationship Id="rId35" Type="http://schemas.openxmlformats.org/officeDocument/2006/relationships/image" Target="../media/image134.svg"/></Relationships>
</file>

<file path=ppt/slides/_rels/slide23.xml.rels><?xml version="1.0" encoding="UTF-8" standalone="yes"?>
<Relationships xmlns="http://schemas.openxmlformats.org/package/2006/relationships"><Relationship Id="rId39" Type="http://schemas.microsoft.com/office/2007/relationships/hdphoto" Target="../media/hdphoto1.wdp"/><Relationship Id="rId3" Type="http://schemas.openxmlformats.org/officeDocument/2006/relationships/image" Target="../media/image209.png"/><Relationship Id="rId34" Type="http://schemas.openxmlformats.org/officeDocument/2006/relationships/image" Target="../media/image211.png"/><Relationship Id="rId42" Type="http://schemas.openxmlformats.org/officeDocument/2006/relationships/image" Target="../media/image217.png"/><Relationship Id="rId33" Type="http://schemas.openxmlformats.org/officeDocument/2006/relationships/image" Target="../media/image132.svg"/><Relationship Id="rId7" Type="http://schemas.openxmlformats.org/officeDocument/2006/relationships/image" Target="../media/image6.svg"/><Relationship Id="rId38" Type="http://schemas.openxmlformats.org/officeDocument/2006/relationships/image" Target="../media/image61.png"/><Relationship Id="rId2" Type="http://schemas.openxmlformats.org/officeDocument/2006/relationships/image" Target="../media/image214.png"/><Relationship Id="rId41" Type="http://schemas.openxmlformats.org/officeDocument/2006/relationships/image" Target="../media/image216.png"/><Relationship Id="rId1" Type="http://schemas.openxmlformats.org/officeDocument/2006/relationships/slideLayout" Target="../slideLayouts/slideLayout7.xml"/><Relationship Id="rId32" Type="http://schemas.openxmlformats.org/officeDocument/2006/relationships/image" Target="../media/image210.png"/><Relationship Id="rId37" Type="http://schemas.openxmlformats.org/officeDocument/2006/relationships/image" Target="../media/image3.png"/><Relationship Id="rId40" Type="http://schemas.openxmlformats.org/officeDocument/2006/relationships/image" Target="../media/image215.png"/><Relationship Id="rId36" Type="http://schemas.openxmlformats.org/officeDocument/2006/relationships/image" Target="../media/image2.png"/><Relationship Id="rId31" Type="http://schemas.openxmlformats.org/officeDocument/2006/relationships/image" Target="../media/image130.svg"/><Relationship Id="rId35" Type="http://schemas.openxmlformats.org/officeDocument/2006/relationships/image" Target="../media/image134.svg"/><Relationship Id="rId43" Type="http://schemas.openxmlformats.org/officeDocument/2006/relationships/image" Target="../media/image218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4.png"/><Relationship Id="rId18" Type="http://schemas.openxmlformats.org/officeDocument/2006/relationships/image" Target="../media/image143.svg"/><Relationship Id="rId26" Type="http://schemas.openxmlformats.org/officeDocument/2006/relationships/image" Target="../media/image3.png"/><Relationship Id="rId3" Type="http://schemas.openxmlformats.org/officeDocument/2006/relationships/image" Target="../media/image219.png"/><Relationship Id="rId21" Type="http://schemas.openxmlformats.org/officeDocument/2006/relationships/image" Target="../media/image167.png"/><Relationship Id="rId7" Type="http://schemas.openxmlformats.org/officeDocument/2006/relationships/image" Target="../media/image223.png"/><Relationship Id="rId25" Type="http://schemas.openxmlformats.org/officeDocument/2006/relationships/image" Target="../media/image46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100.png"/><Relationship Id="rId20" Type="http://schemas.openxmlformats.org/officeDocument/2006/relationships/image" Target="../media/image1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2.png"/><Relationship Id="rId24" Type="http://schemas.openxmlformats.org/officeDocument/2006/relationships/image" Target="../media/image223.svg"/><Relationship Id="rId5" Type="http://schemas.openxmlformats.org/officeDocument/2006/relationships/image" Target="../media/image221.png"/><Relationship Id="rId15" Type="http://schemas.openxmlformats.org/officeDocument/2006/relationships/image" Target="../media/image122.svg"/><Relationship Id="rId23" Type="http://schemas.openxmlformats.org/officeDocument/2006/relationships/image" Target="../media/image177.png"/><Relationship Id="rId28" Type="http://schemas.openxmlformats.org/officeDocument/2006/relationships/image" Target="../media/image4.png"/><Relationship Id="rId10" Type="http://schemas.openxmlformats.org/officeDocument/2006/relationships/image" Target="../media/image98.png"/><Relationship Id="rId19" Type="http://schemas.openxmlformats.org/officeDocument/2006/relationships/image" Target="../media/image126.svg"/><Relationship Id="rId4" Type="http://schemas.openxmlformats.org/officeDocument/2006/relationships/image" Target="../media/image220.png"/><Relationship Id="rId9" Type="http://schemas.openxmlformats.org/officeDocument/2006/relationships/image" Target="../media/image225.png"/><Relationship Id="rId22" Type="http://schemas.openxmlformats.org/officeDocument/2006/relationships/image" Target="../media/image207.svg"/><Relationship Id="rId27" Type="http://schemas.openxmlformats.org/officeDocument/2006/relationships/image" Target="../media/image6.sv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227.png"/><Relationship Id="rId7" Type="http://schemas.openxmlformats.org/officeDocument/2006/relationships/image" Target="../media/image230.png"/><Relationship Id="rId2" Type="http://schemas.openxmlformats.org/officeDocument/2006/relationships/image" Target="../media/image2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229.png"/><Relationship Id="rId4" Type="http://schemas.openxmlformats.org/officeDocument/2006/relationships/image" Target="../media/image228.png"/><Relationship Id="rId9" Type="http://schemas.openxmlformats.org/officeDocument/2006/relationships/image" Target="../media/image6.sv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7.png"/><Relationship Id="rId13" Type="http://schemas.openxmlformats.org/officeDocument/2006/relationships/image" Target="../media/image241.png"/><Relationship Id="rId3" Type="http://schemas.openxmlformats.org/officeDocument/2006/relationships/image" Target="../media/image232.png"/><Relationship Id="rId7" Type="http://schemas.openxmlformats.org/officeDocument/2006/relationships/image" Target="../media/image236.jpeg"/><Relationship Id="rId12" Type="http://schemas.openxmlformats.org/officeDocument/2006/relationships/image" Target="../media/image240.jpeg"/><Relationship Id="rId2" Type="http://schemas.openxmlformats.org/officeDocument/2006/relationships/image" Target="../media/image231.jpeg"/><Relationship Id="rId16" Type="http://schemas.openxmlformats.org/officeDocument/2006/relationships/image" Target="../media/image2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5.jpeg"/><Relationship Id="rId11" Type="http://schemas.openxmlformats.org/officeDocument/2006/relationships/image" Target="../media/image239.jpeg"/><Relationship Id="rId5" Type="http://schemas.openxmlformats.org/officeDocument/2006/relationships/image" Target="../media/image234.jpeg"/><Relationship Id="rId15" Type="http://schemas.openxmlformats.org/officeDocument/2006/relationships/image" Target="../media/image243.png"/><Relationship Id="rId10" Type="http://schemas.openxmlformats.org/officeDocument/2006/relationships/image" Target="../media/image238.png"/><Relationship Id="rId4" Type="http://schemas.openxmlformats.org/officeDocument/2006/relationships/image" Target="../media/image233.jpeg"/><Relationship Id="rId9" Type="http://schemas.microsoft.com/office/2007/relationships/hdphoto" Target="../media/hdphoto2.wdp"/><Relationship Id="rId14" Type="http://schemas.openxmlformats.org/officeDocument/2006/relationships/image" Target="../media/image242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0.jpeg"/><Relationship Id="rId13" Type="http://schemas.openxmlformats.org/officeDocument/2006/relationships/image" Target="../media/image255.png"/><Relationship Id="rId3" Type="http://schemas.openxmlformats.org/officeDocument/2006/relationships/image" Target="../media/image245.jpeg"/><Relationship Id="rId7" Type="http://schemas.openxmlformats.org/officeDocument/2006/relationships/image" Target="../media/image249.jpeg"/><Relationship Id="rId12" Type="http://schemas.openxmlformats.org/officeDocument/2006/relationships/image" Target="../media/image25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8.jpeg"/><Relationship Id="rId11" Type="http://schemas.openxmlformats.org/officeDocument/2006/relationships/image" Target="../media/image253.png"/><Relationship Id="rId5" Type="http://schemas.openxmlformats.org/officeDocument/2006/relationships/image" Target="../media/image247.jpeg"/><Relationship Id="rId10" Type="http://schemas.openxmlformats.org/officeDocument/2006/relationships/image" Target="../media/image252.png"/><Relationship Id="rId4" Type="http://schemas.openxmlformats.org/officeDocument/2006/relationships/image" Target="../media/image246.png"/><Relationship Id="rId9" Type="http://schemas.openxmlformats.org/officeDocument/2006/relationships/image" Target="../media/image25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7.png"/><Relationship Id="rId2" Type="http://schemas.openxmlformats.org/officeDocument/2006/relationships/image" Target="../media/image25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8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5.jpeg"/><Relationship Id="rId13" Type="http://schemas.openxmlformats.org/officeDocument/2006/relationships/image" Target="../media/image270.jpeg"/><Relationship Id="rId18" Type="http://schemas.openxmlformats.org/officeDocument/2006/relationships/image" Target="../media/image275.jpeg"/><Relationship Id="rId3" Type="http://schemas.openxmlformats.org/officeDocument/2006/relationships/image" Target="../media/image260.jpeg"/><Relationship Id="rId21" Type="http://schemas.openxmlformats.org/officeDocument/2006/relationships/image" Target="../media/image278.jpeg"/><Relationship Id="rId7" Type="http://schemas.openxmlformats.org/officeDocument/2006/relationships/image" Target="../media/image264.jpeg"/><Relationship Id="rId12" Type="http://schemas.openxmlformats.org/officeDocument/2006/relationships/image" Target="../media/image269.png"/><Relationship Id="rId17" Type="http://schemas.openxmlformats.org/officeDocument/2006/relationships/image" Target="../media/image274.png"/><Relationship Id="rId2" Type="http://schemas.openxmlformats.org/officeDocument/2006/relationships/image" Target="../media/image259.jpeg"/><Relationship Id="rId16" Type="http://schemas.openxmlformats.org/officeDocument/2006/relationships/image" Target="../media/image273.jpeg"/><Relationship Id="rId20" Type="http://schemas.openxmlformats.org/officeDocument/2006/relationships/image" Target="../media/image27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3.jpeg"/><Relationship Id="rId11" Type="http://schemas.openxmlformats.org/officeDocument/2006/relationships/image" Target="../media/image268.png"/><Relationship Id="rId24" Type="http://schemas.openxmlformats.org/officeDocument/2006/relationships/image" Target="../media/image281.png"/><Relationship Id="rId5" Type="http://schemas.openxmlformats.org/officeDocument/2006/relationships/image" Target="../media/image262.png"/><Relationship Id="rId15" Type="http://schemas.openxmlformats.org/officeDocument/2006/relationships/image" Target="../media/image272.png"/><Relationship Id="rId23" Type="http://schemas.openxmlformats.org/officeDocument/2006/relationships/image" Target="../media/image280.png"/><Relationship Id="rId10" Type="http://schemas.openxmlformats.org/officeDocument/2006/relationships/image" Target="../media/image267.png"/><Relationship Id="rId19" Type="http://schemas.openxmlformats.org/officeDocument/2006/relationships/image" Target="../media/image276.jpeg"/><Relationship Id="rId4" Type="http://schemas.openxmlformats.org/officeDocument/2006/relationships/image" Target="../media/image261.jpeg"/><Relationship Id="rId9" Type="http://schemas.openxmlformats.org/officeDocument/2006/relationships/image" Target="../media/image266.jpeg"/><Relationship Id="rId14" Type="http://schemas.openxmlformats.org/officeDocument/2006/relationships/image" Target="../media/image271.jpeg"/><Relationship Id="rId22" Type="http://schemas.openxmlformats.org/officeDocument/2006/relationships/image" Target="../media/image279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svg"/><Relationship Id="rId13" Type="http://schemas.openxmlformats.org/officeDocument/2006/relationships/image" Target="../media/image287.png"/><Relationship Id="rId18" Type="http://schemas.openxmlformats.org/officeDocument/2006/relationships/image" Target="../media/image292.png"/><Relationship Id="rId3" Type="http://schemas.openxmlformats.org/officeDocument/2006/relationships/image" Target="../media/image282.png"/><Relationship Id="rId21" Type="http://schemas.openxmlformats.org/officeDocument/2006/relationships/image" Target="../media/image295.png"/><Relationship Id="rId7" Type="http://schemas.openxmlformats.org/officeDocument/2006/relationships/image" Target="../media/image286.png"/><Relationship Id="rId12" Type="http://schemas.openxmlformats.org/officeDocument/2006/relationships/image" Target="../media/image6.svg"/><Relationship Id="rId17" Type="http://schemas.openxmlformats.org/officeDocument/2006/relationships/image" Target="../media/image291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290.png"/><Relationship Id="rId20" Type="http://schemas.openxmlformats.org/officeDocument/2006/relationships/image" Target="../media/image29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5.png"/><Relationship Id="rId11" Type="http://schemas.openxmlformats.org/officeDocument/2006/relationships/image" Target="../media/image3.png"/><Relationship Id="rId24" Type="http://schemas.openxmlformats.org/officeDocument/2006/relationships/image" Target="../media/image298.png"/><Relationship Id="rId5" Type="http://schemas.openxmlformats.org/officeDocument/2006/relationships/image" Target="../media/image284.png"/><Relationship Id="rId15" Type="http://schemas.openxmlformats.org/officeDocument/2006/relationships/image" Target="../media/image289.png"/><Relationship Id="rId23" Type="http://schemas.openxmlformats.org/officeDocument/2006/relationships/image" Target="../media/image297.png"/><Relationship Id="rId10" Type="http://schemas.openxmlformats.org/officeDocument/2006/relationships/image" Target="../media/image227.png"/><Relationship Id="rId19" Type="http://schemas.openxmlformats.org/officeDocument/2006/relationships/image" Target="../media/image293.png"/><Relationship Id="rId4" Type="http://schemas.openxmlformats.org/officeDocument/2006/relationships/image" Target="../media/image283.png"/><Relationship Id="rId9" Type="http://schemas.openxmlformats.org/officeDocument/2006/relationships/image" Target="../media/image2.png"/><Relationship Id="rId14" Type="http://schemas.openxmlformats.org/officeDocument/2006/relationships/image" Target="../media/image288.png"/><Relationship Id="rId22" Type="http://schemas.openxmlformats.org/officeDocument/2006/relationships/image" Target="../media/image296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" y="0"/>
            <a:ext cx="12189405" cy="685958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33176628-6E24-465A-AEDB-BF5C741F85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8998" y="4326183"/>
            <a:ext cx="751328" cy="775429"/>
          </a:xfrm>
          <a:prstGeom prst="rect">
            <a:avLst/>
          </a:prstGeom>
          <a:effectLst>
            <a:outerShdw blurRad="152400" dist="88900" dir="2700000" algn="tl" rotWithShape="0">
              <a:schemeClr val="tx1">
                <a:alpha val="27000"/>
              </a:schemeClr>
            </a:outerShdw>
          </a:effectLst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70B3FDE0-D579-4149-86EB-3AF40F2AE6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3403410">
            <a:off x="4800120" y="1989690"/>
            <a:ext cx="231314" cy="231314"/>
          </a:xfrm>
          <a:prstGeom prst="rect">
            <a:avLst/>
          </a:prstGeom>
          <a:effectLst>
            <a:outerShdw blurRad="76200" dir="18900000" sy="23000" kx="-1200000" algn="bl" rotWithShape="0">
              <a:schemeClr val="tx1">
                <a:alpha val="20000"/>
              </a:schemeClr>
            </a:outerShdw>
          </a:effectLst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CB2C4D2A-D573-428B-8236-C7AE113143DF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0" t="65011" r="71297" b="8791"/>
          <a:stretch/>
        </p:blipFill>
        <p:spPr>
          <a:xfrm>
            <a:off x="2848800" y="3961715"/>
            <a:ext cx="339996" cy="344441"/>
          </a:xfrm>
          <a:prstGeom prst="rect">
            <a:avLst/>
          </a:prstGeom>
          <a:effectLst>
            <a:outerShdw blurRad="139700" dist="88900" dir="6840000" sx="65000" sy="65000" rotWithShape="0">
              <a:prstClr val="black">
                <a:alpha val="59000"/>
              </a:prstClr>
            </a:outerShdw>
          </a:effectLst>
        </p:spPr>
      </p:pic>
      <p:pic>
        <p:nvPicPr>
          <p:cNvPr id="29699" name="Picture 3" descr="C:\Users\Дарья\Desktop\Фонд\Фонд-лого-белый-анимация.gif"/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4926" y="2774667"/>
            <a:ext cx="5040560" cy="1404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Дарья\Desktop\Годовой отчёт главная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0" y="2261764"/>
            <a:ext cx="4886325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5894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7 L -0.03073 -0.0821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36" y="-412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1.25E-6 -4.07407E-6 L 0.03151 -0.07291 " pathEditMode="relative" rAng="0" ptsTypes="AA">
                                      <p:cBhvr>
                                        <p:cTn id="18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6" y="-3657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3.75E-6 1.48148E-6 L -0.03959 0.06204 " pathEditMode="relative" rAng="0" ptsTypes="AA">
                                      <p:cBhvr>
                                        <p:cTn id="20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9" y="3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61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9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9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8" descr="Картинки по запросу &quot;лого мсп&quot;&quot;">
            <a:extLst>
              <a:ext uri="{FF2B5EF4-FFF2-40B4-BE49-F238E27FC236}">
                <a16:creationId xmlns="" xmlns:a16="http://schemas.microsoft.com/office/drawing/2014/main" id="{46723DA8-8603-4017-9BCA-15B329E4115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124"/>
          <a:stretch/>
        </p:blipFill>
        <p:spPr bwMode="auto">
          <a:xfrm>
            <a:off x="7607374" y="2639771"/>
            <a:ext cx="216024" cy="213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9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9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6">
            <a:extLst>
              <a:ext uri="{FF2B5EF4-FFF2-40B4-BE49-F238E27FC236}">
                <a16:creationId xmlns="" xmlns:a16="http://schemas.microsoft.com/office/drawing/2014/main" id="{BE48D2EE-CFEB-40B4-AD8D-D6212F69E8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4680"/>
          <a:stretch/>
        </p:blipFill>
        <p:spPr bwMode="auto">
          <a:xfrm>
            <a:off x="7535366" y="5225286"/>
            <a:ext cx="299462" cy="292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9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9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9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9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1" name="Группа 40">
            <a:extLst>
              <a:ext uri="{FF2B5EF4-FFF2-40B4-BE49-F238E27FC236}">
                <a16:creationId xmlns="" xmlns:a16="http://schemas.microsoft.com/office/drawing/2014/main" id="{4C1D949A-DF5E-45DE-AC34-B0B3D2BC2616}"/>
              </a:ext>
            </a:extLst>
          </p:cNvPr>
          <p:cNvGrpSpPr/>
          <p:nvPr/>
        </p:nvGrpSpPr>
        <p:grpSpPr>
          <a:xfrm>
            <a:off x="3646934" y="2729759"/>
            <a:ext cx="305196" cy="222382"/>
            <a:chOff x="2111788" y="902320"/>
            <a:chExt cx="395668" cy="288305"/>
          </a:xfrm>
        </p:grpSpPr>
        <p:pic>
          <p:nvPicPr>
            <p:cNvPr id="42" name="Picture 4" descr="Картинки по запросу &quot;лого АСИ&quot;&quot;">
              <a:extLst>
                <a:ext uri="{FF2B5EF4-FFF2-40B4-BE49-F238E27FC236}">
                  <a16:creationId xmlns="" xmlns:a16="http://schemas.microsoft.com/office/drawing/2014/main" id="{DEA14FB3-552F-42AF-AF81-F8F0BA27260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4919" b="38899"/>
            <a:stretch/>
          </p:blipFill>
          <p:spPr bwMode="auto">
            <a:xfrm>
              <a:off x="2111788" y="902320"/>
              <a:ext cx="369476" cy="2883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3" name="Прямоугольник: скругленные углы 464">
              <a:extLst>
                <a:ext uri="{FF2B5EF4-FFF2-40B4-BE49-F238E27FC236}">
                  <a16:creationId xmlns="" xmlns:a16="http://schemas.microsoft.com/office/drawing/2014/main" id="{3FCA7FB9-BEC9-4D9E-9036-70C49C11F8BC}"/>
                </a:ext>
              </a:extLst>
            </p:cNvPr>
            <p:cNvSpPr/>
            <p:nvPr/>
          </p:nvSpPr>
          <p:spPr>
            <a:xfrm>
              <a:off x="2435545" y="1081088"/>
              <a:ext cx="71911" cy="109537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686026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24" y="-1559"/>
            <a:ext cx="12192126" cy="6861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Дарья\Desktop\Рамочки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29388" y="1237218"/>
            <a:ext cx="14225588" cy="1311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Дарья\Desktop\Фото 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61" y="1233249"/>
            <a:ext cx="1960563" cy="2465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Дарья\Desktop\Подпись 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7755" y="2735559"/>
            <a:ext cx="1935163" cy="230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Дарья\Desktop\Фото 2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814" y="1233249"/>
            <a:ext cx="1960563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Дарья\Desktop\Подпись 3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7307" y="5269284"/>
            <a:ext cx="1679575" cy="1112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Дарья\Desktop\Фото 3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4015" y="1237218"/>
            <a:ext cx="1960563" cy="267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Дарья\Desktop\Подпись 4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4013" y="4077866"/>
            <a:ext cx="1960563" cy="152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Дарья\Desktop\Фото 4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071" y="1237218"/>
            <a:ext cx="1960563" cy="267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Дарья\Desktop\Подпись 5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466" y="5005558"/>
            <a:ext cx="993775" cy="1133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Дарья\Desktop\Подпись 6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7617" y="2738734"/>
            <a:ext cx="2270126" cy="230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Дарья\Desktop\Фото 5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9342" y="1233249"/>
            <a:ext cx="1960563" cy="267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3531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333 4.07407E-6 L 0.16667 4.07407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" dur="1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64"/>
            <a:ext cx="12192000" cy="6861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8EFB264E-A9E4-4271-A0B4-B8BB5B775A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5884040" y="1640515"/>
            <a:ext cx="420746" cy="420746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07524176-F0B5-44BD-83FD-46DCB025638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326006" y="1645244"/>
            <a:ext cx="450642" cy="450642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6E0CD9D5-DD6E-4DF7-8365-D1189289276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7708086" y="3326083"/>
            <a:ext cx="403344" cy="403344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56C3BAD5-2780-4130-87B2-044D3DFBE11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5077772" y="5202515"/>
            <a:ext cx="424932" cy="424932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92C8AC34-F731-4CA7-96D1-4C682C6416C4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5884040" y="3322336"/>
            <a:ext cx="435976" cy="435976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9921259C-7C2B-4FFF-B03F-EA620D0CB0A2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3338864" y="5202518"/>
            <a:ext cx="424926" cy="424926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xmlns="" id="{568E7ADA-AF3A-4A28-9DB1-B09B39C52FE6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xmlns="" r:embed="rId17"/>
              </a:ext>
            </a:extLst>
          </a:blip>
          <a:stretch>
            <a:fillRect/>
          </a:stretch>
        </p:blipFill>
        <p:spPr>
          <a:xfrm>
            <a:off x="8487857" y="5184042"/>
            <a:ext cx="385200" cy="461879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xmlns="" id="{5590CEB3-D2F8-4383-96DA-23CB83FF547D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9"/>
              </a:ext>
            </a:extLst>
          </a:blip>
          <a:stretch>
            <a:fillRect/>
          </a:stretch>
        </p:blipFill>
        <p:spPr>
          <a:xfrm>
            <a:off x="8471470" y="1674567"/>
            <a:ext cx="385200" cy="385200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xmlns="" id="{D975DB56-008E-4F72-B398-4A0D91B9C04A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1"/>
              </a:ext>
            </a:extLst>
          </a:blip>
          <a:stretch>
            <a:fillRect/>
          </a:stretch>
        </p:blipFill>
        <p:spPr>
          <a:xfrm>
            <a:off x="9407574" y="3326083"/>
            <a:ext cx="428482" cy="428482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xmlns="" id="{BD59DE7D-A20C-4330-B300-9651D014BACC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3"/>
              </a:ext>
            </a:extLst>
          </a:blip>
          <a:stretch>
            <a:fillRect/>
          </a:stretch>
        </p:blipFill>
        <p:spPr>
          <a:xfrm>
            <a:off x="6606724" y="5193077"/>
            <a:ext cx="443808" cy="443808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xmlns="" id="{41E61A63-9773-48E4-9FA9-CE51639ED514}"/>
              </a:ext>
            </a:extLst>
          </p:cNvPr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5"/>
              </a:ext>
            </a:extLst>
          </a:blip>
          <a:stretch>
            <a:fillRect/>
          </a:stretch>
        </p:blipFill>
        <p:spPr>
          <a:xfrm>
            <a:off x="2206774" y="3357785"/>
            <a:ext cx="385200" cy="385200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xmlns="" id="{B37B8EF6-B888-48C1-AA65-3C85294E3751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7"/>
              </a:ext>
            </a:extLst>
          </a:blip>
          <a:stretch>
            <a:fillRect/>
          </a:stretch>
        </p:blipFill>
        <p:spPr>
          <a:xfrm>
            <a:off x="4006974" y="3350802"/>
            <a:ext cx="392183" cy="392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330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5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50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12195173" cy="6862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Дарья\Desktop\5 слайд плашки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41" y="1197546"/>
            <a:ext cx="10833101" cy="532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0E9BF74B-97BB-48BC-8D78-771C4D77F66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05275">
            <a:off x="11341316" y="3847077"/>
            <a:ext cx="658975" cy="679969"/>
          </a:xfrm>
          <a:prstGeom prst="rect">
            <a:avLst/>
          </a:prstGeom>
          <a:ln w="2689" cap="flat">
            <a:noFill/>
            <a:prstDash val="solid"/>
            <a:miter/>
          </a:ln>
          <a:effectLst>
            <a:outerShdw blurRad="50800" dir="21540000" sy="23000" kx="-1200000" algn="bl" rotWithShape="0">
              <a:schemeClr val="tx1">
                <a:alpha val="19000"/>
              </a:schemeClr>
            </a:outerShdw>
          </a:effectLst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70B3FDE0-D579-4149-86EB-3AF40F2AE6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3403410">
            <a:off x="8051648" y="5932513"/>
            <a:ext cx="231314" cy="231314"/>
          </a:xfrm>
          <a:prstGeom prst="rect">
            <a:avLst/>
          </a:prstGeom>
          <a:effectLst>
            <a:outerShdw blurRad="76200" dir="18900000" sy="23000" kx="-1200000" algn="bl" rotWithShape="0">
              <a:schemeClr val="tx1">
                <a:alpha val="20000"/>
              </a:schemeClr>
            </a:outerShdw>
          </a:effectLst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CB2C4D2A-D573-428B-8236-C7AE113143DF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0" t="65011" r="71297" b="8791"/>
          <a:stretch/>
        </p:blipFill>
        <p:spPr>
          <a:xfrm>
            <a:off x="6696154" y="277041"/>
            <a:ext cx="339996" cy="344441"/>
          </a:xfrm>
          <a:prstGeom prst="rect">
            <a:avLst/>
          </a:prstGeom>
          <a:effectLst>
            <a:outerShdw blurRad="139700" dist="88900" dir="6840000" sx="65000" sy="65000" rotWithShape="0">
              <a:prstClr val="black">
                <a:alpha val="59000"/>
              </a:prstClr>
            </a:outerShdw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D2622F94-C1C3-45D5-B3AB-E25AD9D3C6D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1990751" y="4586261"/>
            <a:ext cx="432048" cy="43204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FFA38CF3-7551-494F-B316-EAD437D7EA9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092" y="4989120"/>
            <a:ext cx="319562" cy="313533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B231AB64-EAE9-442C-AAD4-7ACA875F204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054" y="2400858"/>
            <a:ext cx="308856" cy="308856"/>
          </a:xfrm>
          <a:prstGeom prst="rect">
            <a:avLst/>
          </a:prstGeom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06974" y="3179762"/>
            <a:ext cx="498475" cy="49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85324" y="3979891"/>
            <a:ext cx="414338" cy="414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Дарья\Desktop\Герб правительства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094" y="1341562"/>
            <a:ext cx="490537" cy="45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Дарья\Desktop\Лого фонда серый.pn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0102" y="1828396"/>
            <a:ext cx="1524000" cy="105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9191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8.33333E-7 1.11111E-6 L -0.05716 0.01991 " pathEditMode="relative" rAng="0" ptsTypes="AA">
                                      <p:cBhvr>
                                        <p:cTn id="6" dur="19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65" y="99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1.25E-6 -4.07407E-6 L 0.03151 -0.07291 " pathEditMode="relative" rAng="0" ptsTypes="AA">
                                      <p:cBhvr>
                                        <p:cTn id="8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6" y="-3657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3.75E-6 1.48148E-6 L -0.03959 0.06204 " pathEditMode="relative" rAng="0" ptsTypes="AA">
                                      <p:cBhvr>
                                        <p:cTn id="10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9" y="3102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6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5175" cy="6862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CB2C4D2A-D573-428B-8236-C7AE113143D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0" t="65011" r="71297" b="8791"/>
          <a:stretch/>
        </p:blipFill>
        <p:spPr>
          <a:xfrm>
            <a:off x="10749744" y="1287413"/>
            <a:ext cx="339996" cy="344441"/>
          </a:xfrm>
          <a:prstGeom prst="rect">
            <a:avLst/>
          </a:prstGeom>
          <a:effectLst>
            <a:outerShdw blurRad="139700" dist="88900" dir="6840000" sx="65000" sy="65000" rotWithShape="0">
              <a:prstClr val="black">
                <a:alpha val="59000"/>
              </a:prstClr>
            </a:outerShdw>
          </a:effectLst>
        </p:spPr>
      </p:pic>
      <p:pic>
        <p:nvPicPr>
          <p:cNvPr id="5122" name="Picture 2" descr="C:\Users\Дарья\Desktop\МП 6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7791" y="3332693"/>
            <a:ext cx="3236913" cy="222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3" descr="C:\Users\Дарья\Desktop\МП 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765" y="1202066"/>
            <a:ext cx="3209925" cy="2259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Дарья\Desktop\МП 2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2536" y="1235403"/>
            <a:ext cx="3236913" cy="222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Дарья\Desktop\МП 3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7791" y="1237800"/>
            <a:ext cx="3236913" cy="222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Дарья\Desktop\МП 4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270" y="3332693"/>
            <a:ext cx="3236913" cy="222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Дарья\Desktop\МП 5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2535" y="3319353"/>
            <a:ext cx="3236913" cy="222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E4A8672E-7E7A-4DB5-82F5-A0D055F8A25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69000"/>
                    </a14:imgEffect>
                    <a14:imgEffect>
                      <a14:brightnessContrast brigh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0882" y="3957973"/>
            <a:ext cx="835989" cy="87457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70B3FDE0-D579-4149-86EB-3AF40F2AE63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 rot="3403410">
            <a:off x="4195485" y="1170033"/>
            <a:ext cx="231314" cy="231314"/>
          </a:xfrm>
          <a:prstGeom prst="rect">
            <a:avLst/>
          </a:prstGeom>
          <a:effectLst>
            <a:outerShdw blurRad="76200" dir="18900000" sy="23000" kx="-1200000" algn="bl" rotWithShape="0">
              <a:schemeClr val="tx1">
                <a:alpha val="20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731650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1.04167E-6 1.11111E-6 L 0.06862 -0.06389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24" y="-3194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1.25E-6 -4.07407E-6 L 0.03151 -0.07291 " pathEditMode="relative" rAng="0" ptsTypes="AA">
                                      <p:cBhvr>
                                        <p:cTn id="37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6" y="-3657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3.75E-6 1.48148E-6 L -0.03959 0.06204 " pathEditMode="relative" rAng="0" ptsTypes="AA">
                                      <p:cBhvr>
                                        <p:cTn id="3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9" y="3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587" y="-1524"/>
            <a:ext cx="12192000" cy="6861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1955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587" y="63"/>
            <a:ext cx="12192000" cy="6861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CB2C4D2A-D573-428B-8236-C7AE113143D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0" t="65011" r="71297" b="8791"/>
          <a:stretch/>
        </p:blipFill>
        <p:spPr>
          <a:xfrm>
            <a:off x="8111430" y="1485578"/>
            <a:ext cx="339996" cy="344441"/>
          </a:xfrm>
          <a:prstGeom prst="rect">
            <a:avLst/>
          </a:prstGeom>
          <a:effectLst>
            <a:outerShdw blurRad="139700" dist="88900" dir="6840000" sx="65000" sy="65000" rotWithShape="0">
              <a:prstClr val="black">
                <a:alpha val="59000"/>
              </a:prstClr>
            </a:outerShdw>
          </a:effectLst>
        </p:spPr>
      </p:pic>
      <p:pic>
        <p:nvPicPr>
          <p:cNvPr id="3074" name="Picture 2" descr="C:\Users\Дарья\Desktop\ГЧП 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0296" y="1175098"/>
            <a:ext cx="3114676" cy="212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Дарья\Desktop\ГЧП 6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4972" y="4169568"/>
            <a:ext cx="30940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Дарья\Desktop\ГЧП 5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4972" y="2691606"/>
            <a:ext cx="3094038" cy="1477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Дарья\Desktop\ГЧП 4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4972" y="1213644"/>
            <a:ext cx="3094038" cy="1477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Дарья\Desktop\ГЧП 3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0615" y="4758730"/>
            <a:ext cx="3094038" cy="1477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Дарья\Desktop\ГЧП 2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0615" y="3295998"/>
            <a:ext cx="3094038" cy="1477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E4A8672E-7E7A-4DB5-82F5-A0D055F8A25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69000"/>
                    </a14:imgEffect>
                    <a14:imgEffect>
                      <a14:brightnessContrast brigh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413" y="5364401"/>
            <a:ext cx="835989" cy="87457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70B3FDE0-D579-4149-86EB-3AF40F2AE63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 rot="3403410">
            <a:off x="955125" y="2543423"/>
            <a:ext cx="231314" cy="231314"/>
          </a:xfrm>
          <a:prstGeom prst="rect">
            <a:avLst/>
          </a:prstGeom>
          <a:effectLst>
            <a:outerShdw blurRad="76200" dir="18900000" sy="23000" kx="-1200000" algn="bl" rotWithShape="0">
              <a:schemeClr val="tx1">
                <a:alpha val="20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747028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1.11111E-6 L 0.06862 -0.0638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24" y="-3194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25E-6 -4.07407E-6 L 0.03151 -0.07291 " pathEditMode="relative" rAng="0" ptsTypes="AA">
                                      <p:cBhvr>
                                        <p:cTn id="38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6" y="-365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75E-6 1.48148E-6 L -0.03959 0.06204 " pathEditMode="relative" rAng="0" ptsTypes="AA">
                                      <p:cBhvr>
                                        <p:cTn id="40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9" y="3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64"/>
            <a:ext cx="12192000" cy="6861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8" name="Группа 27"/>
          <p:cNvGrpSpPr/>
          <p:nvPr/>
        </p:nvGrpSpPr>
        <p:grpSpPr>
          <a:xfrm>
            <a:off x="7320850" y="3408996"/>
            <a:ext cx="4361021" cy="746125"/>
            <a:chOff x="7320850" y="3408996"/>
            <a:chExt cx="4361021" cy="746125"/>
          </a:xfrm>
        </p:grpSpPr>
        <p:pic>
          <p:nvPicPr>
            <p:cNvPr id="8195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7320850" y="3408996"/>
              <a:ext cx="4361021" cy="7461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9" name="Рисунок 58">
              <a:extLst>
                <a:ext uri="{FF2B5EF4-FFF2-40B4-BE49-F238E27FC236}">
                  <a16:creationId xmlns:a16="http://schemas.microsoft.com/office/drawing/2014/main" xmlns="" id="{9770D569-8278-4331-A767-F531B39B5D2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p:blipFill>
          <p:spPr>
            <a:xfrm>
              <a:off x="7488600" y="3632622"/>
              <a:ext cx="284228" cy="298871"/>
            </a:xfrm>
            <a:prstGeom prst="rect">
              <a:avLst/>
            </a:prstGeom>
            <a:effectLst>
              <a:outerShdw blurRad="63500" sx="102000" sy="102000" algn="ctr" rotWithShape="0">
                <a:schemeClr val="bg1">
                  <a:alpha val="40000"/>
                </a:schemeClr>
              </a:outerShdw>
            </a:effectLst>
          </p:spPr>
        </p:pic>
      </p:grpSp>
      <p:pic>
        <p:nvPicPr>
          <p:cNvPr id="8201" name="Picture 9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716024" y="1383405"/>
            <a:ext cx="8541713" cy="4923705"/>
          </a:xfrm>
          <a:prstGeom prst="rect">
            <a:avLst/>
          </a:prstGeom>
          <a:noFill/>
          <a:effectLst>
            <a:outerShdw blurRad="25400" sx="102000" sy="102000" algn="ctr" rotWithShape="0">
              <a:schemeClr val="bg1">
                <a:alpha val="1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xmlns="" id="{EDA2810D-B835-4E05-BA6B-612C77AA5A35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xmlns="" r:embed="rId19"/>
              </a:ext>
            </a:extLst>
          </a:blip>
          <a:stretch>
            <a:fillRect/>
          </a:stretch>
        </p:blipFill>
        <p:spPr>
          <a:xfrm>
            <a:off x="2051766" y="3642016"/>
            <a:ext cx="345548" cy="317040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xmlns="" id="{2B314D36-3A6E-43F5-9F93-9F197B5B1BCF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xmlns="" r:embed="rId17"/>
              </a:ext>
            </a:extLst>
          </a:blip>
          <a:stretch>
            <a:fillRect/>
          </a:stretch>
        </p:blipFill>
        <p:spPr>
          <a:xfrm>
            <a:off x="1659727" y="3624805"/>
            <a:ext cx="345548" cy="328737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xmlns="" id="{26F2FDB3-AF70-49EA-8DA8-18C5AFC8CCBB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xmlns="" r:embed="rId17"/>
              </a:ext>
            </a:extLst>
          </a:blip>
          <a:stretch>
            <a:fillRect/>
          </a:stretch>
        </p:blipFill>
        <p:spPr>
          <a:xfrm>
            <a:off x="1128725" y="4243208"/>
            <a:ext cx="345548" cy="328737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xmlns="" id="{BC4EEC0E-3653-4B9D-A182-8B1468A01D7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xmlns="" r:embed="rId19"/>
              </a:ext>
            </a:extLst>
          </a:blip>
          <a:stretch>
            <a:fillRect/>
          </a:stretch>
        </p:blipFill>
        <p:spPr>
          <a:xfrm>
            <a:off x="1491740" y="4272977"/>
            <a:ext cx="345548" cy="317040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xmlns="" id="{5CEC4585-3BE8-4D6E-B987-E47877158D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771237" y="4252351"/>
            <a:ext cx="337666" cy="337666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xmlns="" id="{DD1DF0B5-1FB7-4120-B2E8-B8F81A1C3562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96DAC541-7B7A-43D3-8B79-37D633B846F1}">
                <asvg:svgBlip xmlns:asvg="http://schemas.microsoft.com/office/drawing/2016/SVG/main" xmlns="" r:embed="rId22"/>
              </a:ext>
            </a:extLst>
          </a:blip>
          <a:stretch>
            <a:fillRect/>
          </a:stretch>
        </p:blipFill>
        <p:spPr>
          <a:xfrm>
            <a:off x="4194918" y="3822953"/>
            <a:ext cx="311377" cy="371049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xmlns="" id="{80782DFF-CA35-4BEC-BC63-21DF72D8016E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xmlns="" r:embed="rId17"/>
              </a:ext>
            </a:extLst>
          </a:blip>
          <a:stretch>
            <a:fillRect/>
          </a:stretch>
        </p:blipFill>
        <p:spPr>
          <a:xfrm>
            <a:off x="4168629" y="4242112"/>
            <a:ext cx="345548" cy="328737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xmlns="" id="{DDE5A97A-B874-42F9-BDC0-88525A2DA37B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xmlns="" r:embed="rId19"/>
              </a:ext>
            </a:extLst>
          </a:blip>
          <a:stretch>
            <a:fillRect/>
          </a:stretch>
        </p:blipFill>
        <p:spPr>
          <a:xfrm>
            <a:off x="4514177" y="4247960"/>
            <a:ext cx="345548" cy="317040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44" name="Рисунок 43" descr="Поезд">
            <a:extLst>
              <a:ext uri="{FF2B5EF4-FFF2-40B4-BE49-F238E27FC236}">
                <a16:creationId xmlns:a16="http://schemas.microsoft.com/office/drawing/2014/main" xmlns="" id="{084279D2-7760-4B1C-B91F-06768A7FA76A}"/>
              </a:ext>
            </a:extLst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4"/>
              </a:ext>
            </a:extLst>
          </a:blip>
          <a:stretch>
            <a:fillRect/>
          </a:stretch>
        </p:blipFill>
        <p:spPr>
          <a:xfrm>
            <a:off x="4487888" y="3789174"/>
            <a:ext cx="415288" cy="415288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xmlns="" id="{26F2FDB3-AF70-49EA-8DA8-18C5AFC8CCBB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xmlns="" r:embed="rId17"/>
              </a:ext>
            </a:extLst>
          </a:blip>
          <a:stretch>
            <a:fillRect/>
          </a:stretch>
        </p:blipFill>
        <p:spPr>
          <a:xfrm>
            <a:off x="4160747" y="3353336"/>
            <a:ext cx="345548" cy="328737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xmlns="" id="{5FCCDF8A-5A03-401E-9F67-875281086580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96DAC541-7B7A-43D3-8B79-37D633B846F1}">
                <asvg:svgBlip xmlns:asvg="http://schemas.microsoft.com/office/drawing/2016/SVG/main" xmlns="" r:embed="rId26"/>
              </a:ext>
            </a:extLst>
          </a:blip>
          <a:stretch>
            <a:fillRect/>
          </a:stretch>
        </p:blipFill>
        <p:spPr>
          <a:xfrm>
            <a:off x="6321314" y="4242112"/>
            <a:ext cx="340117" cy="339126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xmlns="" id="{0C199E3E-2984-42F7-AB05-7A2DF473CD15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xmlns="" r:embed="rId17"/>
              </a:ext>
            </a:extLst>
          </a:blip>
          <a:stretch>
            <a:fillRect/>
          </a:stretch>
        </p:blipFill>
        <p:spPr>
          <a:xfrm>
            <a:off x="6697459" y="4245492"/>
            <a:ext cx="349362" cy="332366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48" name="Рисунок 47">
            <a:extLst>
              <a:ext uri="{FF2B5EF4-FFF2-40B4-BE49-F238E27FC236}">
                <a16:creationId xmlns:a16="http://schemas.microsoft.com/office/drawing/2014/main" xmlns="" id="{CACD9E57-A150-4E47-B9DE-9FD69B472829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xmlns="" r:embed="rId19"/>
              </a:ext>
            </a:extLst>
          </a:blip>
          <a:stretch>
            <a:fillRect/>
          </a:stretch>
        </p:blipFill>
        <p:spPr>
          <a:xfrm>
            <a:off x="7082848" y="4251406"/>
            <a:ext cx="349362" cy="320539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xmlns="" id="{26F2FDB3-AF70-49EA-8DA8-18C5AFC8CCBB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xmlns="" r:embed="rId17"/>
              </a:ext>
            </a:extLst>
          </a:blip>
          <a:stretch>
            <a:fillRect/>
          </a:stretch>
        </p:blipFill>
        <p:spPr>
          <a:xfrm>
            <a:off x="2051766" y="4760622"/>
            <a:ext cx="345548" cy="328737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50" name="Рисунок 49">
            <a:extLst>
              <a:ext uri="{FF2B5EF4-FFF2-40B4-BE49-F238E27FC236}">
                <a16:creationId xmlns:a16="http://schemas.microsoft.com/office/drawing/2014/main" xmlns="" id="{BC4EEC0E-3653-4B9D-A182-8B1468A01D7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xmlns="" r:embed="rId19"/>
              </a:ext>
            </a:extLst>
          </a:blip>
          <a:stretch>
            <a:fillRect/>
          </a:stretch>
        </p:blipFill>
        <p:spPr>
          <a:xfrm>
            <a:off x="2420751" y="4772319"/>
            <a:ext cx="345548" cy="317040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51" name="Рисунок 50" descr="Поезд">
            <a:extLst>
              <a:ext uri="{FF2B5EF4-FFF2-40B4-BE49-F238E27FC236}">
                <a16:creationId xmlns:a16="http://schemas.microsoft.com/office/drawing/2014/main" xmlns="" id="{084279D2-7760-4B1C-B91F-06768A7FA76A}"/>
              </a:ext>
            </a:extLst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4"/>
              </a:ext>
            </a:extLst>
          </a:blip>
          <a:stretch>
            <a:fillRect/>
          </a:stretch>
        </p:blipFill>
        <p:spPr>
          <a:xfrm>
            <a:off x="4184541" y="5083665"/>
            <a:ext cx="415288" cy="415288"/>
          </a:xfrm>
          <a:prstGeom prst="rect">
            <a:avLst/>
          </a:prstGeom>
        </p:spPr>
      </p:pic>
      <p:grpSp>
        <p:nvGrpSpPr>
          <p:cNvPr id="29" name="Группа 28"/>
          <p:cNvGrpSpPr/>
          <p:nvPr/>
        </p:nvGrpSpPr>
        <p:grpSpPr>
          <a:xfrm>
            <a:off x="2921292" y="1125538"/>
            <a:ext cx="4361021" cy="746125"/>
            <a:chOff x="2921292" y="1125538"/>
            <a:chExt cx="4361021" cy="746125"/>
          </a:xfrm>
        </p:grpSpPr>
        <p:pic>
          <p:nvPicPr>
            <p:cNvPr id="8199" name="Picture 7"/>
            <p:cNvPicPr>
              <a:picLocks noChangeAspect="1" noChangeArrowheads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921292" y="1125538"/>
              <a:ext cx="4361021" cy="7461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7" name="Рисунок 56">
              <a:extLst>
                <a:ext uri="{FF2B5EF4-FFF2-40B4-BE49-F238E27FC236}">
                  <a16:creationId xmlns:a16="http://schemas.microsoft.com/office/drawing/2014/main" xmlns="" id="{4A39AFAD-F23C-4ACD-BA56-EFD50B394263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p:blipFill>
          <p:spPr>
            <a:xfrm>
              <a:off x="3070870" y="1370990"/>
              <a:ext cx="338153" cy="321703"/>
            </a:xfrm>
            <a:prstGeom prst="rect">
              <a:avLst/>
            </a:prstGeom>
            <a:effectLst>
              <a:outerShdw blurRad="63500" sx="102000" sy="102000" algn="ctr" rotWithShape="0">
                <a:schemeClr val="bg1">
                  <a:alpha val="40000"/>
                </a:schemeClr>
              </a:outerShdw>
            </a:effectLst>
          </p:spPr>
        </p:pic>
      </p:grpSp>
      <p:grpSp>
        <p:nvGrpSpPr>
          <p:cNvPr id="30" name="Группа 29"/>
          <p:cNvGrpSpPr/>
          <p:nvPr/>
        </p:nvGrpSpPr>
        <p:grpSpPr>
          <a:xfrm>
            <a:off x="2921292" y="1887749"/>
            <a:ext cx="4361021" cy="746125"/>
            <a:chOff x="2921292" y="1887749"/>
            <a:chExt cx="4361021" cy="746125"/>
          </a:xfrm>
        </p:grpSpPr>
        <p:pic>
          <p:nvPicPr>
            <p:cNvPr id="8198" name="Picture 6"/>
            <p:cNvPicPr>
              <a:picLocks noChangeAspect="1" noChangeArrowheads="1"/>
            </p:cNvPicPr>
            <p:nvPr/>
          </p:nvPicPr>
          <p:blipFill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921292" y="1887749"/>
              <a:ext cx="4361021" cy="7461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8" name="Рисунок 57">
              <a:extLst>
                <a:ext uri="{FF2B5EF4-FFF2-40B4-BE49-F238E27FC236}">
                  <a16:creationId xmlns:a16="http://schemas.microsoft.com/office/drawing/2014/main" xmlns="" id="{BBB98ED0-225F-48CB-98A3-A7A54649D6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p:blipFill>
          <p:spPr>
            <a:xfrm>
              <a:off x="3058919" y="2112448"/>
              <a:ext cx="330330" cy="303077"/>
            </a:xfrm>
            <a:prstGeom prst="rect">
              <a:avLst/>
            </a:prstGeom>
            <a:effectLst>
              <a:outerShdw blurRad="63500" sx="102000" sy="102000" algn="ctr" rotWithShape="0">
                <a:schemeClr val="bg1">
                  <a:alpha val="40000"/>
                </a:schemeClr>
              </a:outerShdw>
            </a:effectLst>
          </p:spPr>
        </p:pic>
      </p:grpSp>
      <p:grpSp>
        <p:nvGrpSpPr>
          <p:cNvPr id="26" name="Группа 25"/>
          <p:cNvGrpSpPr/>
          <p:nvPr/>
        </p:nvGrpSpPr>
        <p:grpSpPr>
          <a:xfrm>
            <a:off x="7298452" y="1887749"/>
            <a:ext cx="4361021" cy="746125"/>
            <a:chOff x="7298452" y="1887749"/>
            <a:chExt cx="4361021" cy="746125"/>
          </a:xfrm>
        </p:grpSpPr>
        <p:pic>
          <p:nvPicPr>
            <p:cNvPr id="8196" name="Picture 4"/>
            <p:cNvPicPr>
              <a:picLocks noChangeAspect="1" noChangeArrowheads="1"/>
            </p:cNvPicPr>
            <p:nvPr/>
          </p:nvPicPr>
          <p:blipFill>
            <a:blip r:embed="rId3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7298452" y="1887749"/>
              <a:ext cx="4361021" cy="7461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0" name="Рисунок 59">
              <a:extLst>
                <a:ext uri="{FF2B5EF4-FFF2-40B4-BE49-F238E27FC236}">
                  <a16:creationId xmlns:a16="http://schemas.microsoft.com/office/drawing/2014/main" xmlns="" id="{A08040E0-9F60-49F2-9C0C-EAF6B8C05A52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96DAC541-7B7A-43D3-8B79-37D633B846F1}">
                  <asvg:svgBlip xmlns:asvg="http://schemas.microsoft.com/office/drawing/2016/SVG/main" xmlns="" r:embed="rId22"/>
                </a:ext>
              </a:extLst>
            </a:blip>
            <a:stretch>
              <a:fillRect/>
            </a:stretch>
          </p:blipFill>
          <p:spPr>
            <a:xfrm>
              <a:off x="7500711" y="2112448"/>
              <a:ext cx="260006" cy="309833"/>
            </a:xfrm>
            <a:prstGeom prst="rect">
              <a:avLst/>
            </a:prstGeom>
          </p:spPr>
        </p:pic>
      </p:grpSp>
      <p:grpSp>
        <p:nvGrpSpPr>
          <p:cNvPr id="27" name="Группа 26"/>
          <p:cNvGrpSpPr/>
          <p:nvPr/>
        </p:nvGrpSpPr>
        <p:grpSpPr>
          <a:xfrm>
            <a:off x="7312598" y="2649960"/>
            <a:ext cx="4360261" cy="742950"/>
            <a:chOff x="7312598" y="2649960"/>
            <a:chExt cx="4360261" cy="742950"/>
          </a:xfrm>
        </p:grpSpPr>
        <p:pic>
          <p:nvPicPr>
            <p:cNvPr id="8200" name="Picture 8"/>
            <p:cNvPicPr>
              <a:picLocks noChangeAspect="1" noChangeArrowheads="1"/>
            </p:cNvPicPr>
            <p:nvPr/>
          </p:nvPicPr>
          <p:blipFill>
            <a:blip r:embed="rId3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7312598" y="2649960"/>
              <a:ext cx="4360261" cy="7429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1" name="Рисунок 60" descr="Поезд">
              <a:extLst>
                <a:ext uri="{FF2B5EF4-FFF2-40B4-BE49-F238E27FC236}">
                  <a16:creationId xmlns:a16="http://schemas.microsoft.com/office/drawing/2014/main" xmlns="" id="{916CE1BB-8344-4C26-923B-3EEE6879725A}"/>
                </a:ext>
              </a:extLst>
            </p:cNvPr>
            <p:cNvPicPr>
              <a:picLocks noChangeAspect="1"/>
            </p:cNvPicPr>
            <p:nvPr/>
          </p:nvPicPr>
          <p:blipFill>
            <a:blip r:embed="rId3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24"/>
                </a:ext>
              </a:extLst>
            </a:blip>
            <a:stretch>
              <a:fillRect/>
            </a:stretch>
          </p:blipFill>
          <p:spPr>
            <a:xfrm>
              <a:off x="7441296" y="2859881"/>
              <a:ext cx="378836" cy="378836"/>
            </a:xfrm>
            <a:prstGeom prst="rect">
              <a:avLst/>
            </a:prstGeom>
          </p:spPr>
        </p:pic>
      </p:grpSp>
      <p:grpSp>
        <p:nvGrpSpPr>
          <p:cNvPr id="25" name="Группа 24"/>
          <p:cNvGrpSpPr/>
          <p:nvPr/>
        </p:nvGrpSpPr>
        <p:grpSpPr>
          <a:xfrm>
            <a:off x="7298452" y="1125538"/>
            <a:ext cx="4361021" cy="746125"/>
            <a:chOff x="7298452" y="1125538"/>
            <a:chExt cx="4361021" cy="746125"/>
          </a:xfrm>
        </p:grpSpPr>
        <p:pic>
          <p:nvPicPr>
            <p:cNvPr id="8197" name="Picture 5"/>
            <p:cNvPicPr>
              <a:picLocks noChangeAspect="1" noChangeArrowheads="1"/>
            </p:cNvPicPr>
            <p:nvPr/>
          </p:nvPicPr>
          <p:blipFill>
            <a:blip r:embed="rId3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7298452" y="1125538"/>
              <a:ext cx="4361021" cy="7461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2" name="Рисунок 61">
              <a:extLst>
                <a:ext uri="{FF2B5EF4-FFF2-40B4-BE49-F238E27FC236}">
                  <a16:creationId xmlns:a16="http://schemas.microsoft.com/office/drawing/2014/main" xmlns="" id="{5FCCDF8A-5A03-401E-9F67-875281086580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>
              <a:extLst>
                <a:ext uri="{96DAC541-7B7A-43D3-8B79-37D633B846F1}">
                  <asvg:svgBlip xmlns:asvg="http://schemas.microsoft.com/office/drawing/2016/SVG/main" xmlns="" r:embed="rId26"/>
                </a:ext>
              </a:extLst>
            </a:blip>
            <a:stretch>
              <a:fillRect/>
            </a:stretch>
          </p:blipFill>
          <p:spPr>
            <a:xfrm>
              <a:off x="7487911" y="1356212"/>
              <a:ext cx="285607" cy="284775"/>
            </a:xfrm>
            <a:prstGeom prst="rect">
              <a:avLst/>
            </a:prstGeom>
            <a:effectLst>
              <a:outerShdw blurRad="63500" sx="102000" sy="102000" algn="ctr" rotWithShape="0">
                <a:schemeClr val="bg1">
                  <a:alpha val="40000"/>
                </a:schemeClr>
              </a:outerShdw>
            </a:effectLst>
          </p:spPr>
        </p:pic>
      </p:grpSp>
      <p:pic>
        <p:nvPicPr>
          <p:cNvPr id="2062" name="Picture 14" descr="C:\Users\Дарья\Desktop\13,1.png"/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5674" y="1266824"/>
            <a:ext cx="639763" cy="46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C:\Users\Дарья\Desktop\12,05.png"/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9317" y="2025861"/>
            <a:ext cx="752475" cy="469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9" name="Picture 21" descr="C:\Users\Дарья\Desktop\12,2.png"/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8835" y="1260474"/>
            <a:ext cx="639763" cy="469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C:\Users\Дарья\Desktop\10,9.png"/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8834" y="2030826"/>
            <a:ext cx="639763" cy="47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3" name="Picture 25" descr="C:\Users\Дарья\Desktop\4,4.png"/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2064" y="2791247"/>
            <a:ext cx="639762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C:\Users\Дарья\Desktop\3,5.png"/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7585" y="3550282"/>
            <a:ext cx="639762" cy="46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1" name="Picture 23"/>
          <p:cNvPicPr>
            <a:picLocks noChangeAspect="1" noChangeArrowheads="1" noCrop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45139" y="4990328"/>
            <a:ext cx="1961734" cy="1177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C:\Users\Дарья\Desktop\20 соглашений.png"/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2018" y="6213605"/>
            <a:ext cx="1827976" cy="240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0337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37" presetClass="path" presetSubtype="0" accel="50000" decel="5000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animMotion origin="layout" path="M 0.00065 0.01134 C -0.09167 0.13241 -0.11914 0.38472 -0.03073 0.54329 " pathEditMode="relative" rAng="0" ptsTypes="ss">
                                      <p:cBhvr>
                                        <p:cTn id="64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90" y="26597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37" presetClass="path" presetSubtype="0" accel="50000" decel="5000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animMotion origin="layout" path="M 8.33333E-7 3.7037E-7 C -0.10221 0.12593 -0.0655 0.32268 -0.028 0.4338 " pathEditMode="relative" rAng="0" ptsTypes="ss">
                                      <p:cBhvr>
                                        <p:cTn id="66" dur="2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17" y="21690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7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0091 0.01041 C -0.10716 0.31365 -0.22591 0.428 -0.39296 0.54375 " pathEditMode="relative" rAng="0" ptsTypes="ss">
                                      <p:cBhvr>
                                        <p:cTn id="74" dur="20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09" y="26667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37" presetClass="path" presetSubtype="0" accel="50000" decel="5000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animMotion origin="layout" path="M -4.375E-6 4.44444E-6 C -4.375E-6 0.00023 -0.13802 0.30856 -0.38398 0.42986 " pathEditMode="relative" rAng="0" ptsTypes="ss">
                                      <p:cBhvr>
                                        <p:cTn id="79" dur="2000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06" y="21481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20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7" presetClass="path" presetSubtype="0" accel="50000" decel="5000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animMotion origin="layout" path="M 3.95833E-6 7.40741E-7 C -0.07149 0.16042 -0.29089 0.27731 -0.38685 0.31991 " pathEditMode="relative" rAng="0" ptsTypes="ss">
                                      <p:cBhvr>
                                        <p:cTn id="84" dur="2000" fill="hold"/>
                                        <p:tgtEl>
                                          <p:spTgt spid="20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49" y="15995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7" presetClass="path" presetSubtype="0" accel="50000" decel="5000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animMotion origin="layout" path="M 3.33333E-6 1.11111E-6 C -0.15508 0.1868 -0.38542 0.20393 -0.38542 0.20417 " pathEditMode="relative" rAng="0" ptsTypes="ss">
                                      <p:cBhvr>
                                        <p:cTn id="89" dur="2000" fill="hold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71" y="10208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2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4000"/>
                            </p:stCondLst>
                            <p:childTnLst>
                              <p:par>
                                <p:cTn id="9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758"/>
            <a:ext cx="12195173" cy="6862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AC3C1B62-23A8-4196-B457-1FF0A3DBF58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2015237" y="4988956"/>
            <a:ext cx="352854" cy="352854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D2622F94-C1C3-45D5-B3AB-E25AD9D3C6D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2021691" y="5366614"/>
            <a:ext cx="339946" cy="33994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C7E8B477-EF3C-4174-AC37-5DD153E24445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2039400" y="5754739"/>
            <a:ext cx="304528" cy="30452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6AA5792-538E-4A53-9D16-13466F75AD4D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2029008" y="4469663"/>
            <a:ext cx="325313" cy="32531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C8CD89FC-B433-420C-8FBC-D9859B826B38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7"/>
              </a:ext>
            </a:extLst>
          </a:blip>
          <a:stretch>
            <a:fillRect/>
          </a:stretch>
        </p:blipFill>
        <p:spPr>
          <a:xfrm>
            <a:off x="1982871" y="2781722"/>
            <a:ext cx="438373" cy="43837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22BB5C13-1269-4859-ADD3-15747075C4E4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xmlns="" r:embed="rId19"/>
              </a:ext>
            </a:extLst>
          </a:blip>
          <a:stretch>
            <a:fillRect/>
          </a:stretch>
        </p:blipFill>
        <p:spPr>
          <a:xfrm>
            <a:off x="2044702" y="1845618"/>
            <a:ext cx="314710" cy="314710"/>
          </a:xfrm>
          <a:prstGeom prst="rect">
            <a:avLst/>
          </a:prstGeom>
          <a:effectLst/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097885DF-0605-4F19-A45A-C5FF6A6A7C7C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xmlns="" r:embed="rId21"/>
              </a:ext>
            </a:extLst>
          </a:blip>
          <a:stretch>
            <a:fillRect/>
          </a:stretch>
        </p:blipFill>
        <p:spPr>
          <a:xfrm>
            <a:off x="2044702" y="2264587"/>
            <a:ext cx="314710" cy="314710"/>
          </a:xfrm>
          <a:prstGeom prst="rect">
            <a:avLst/>
          </a:prstGeom>
          <a:effectLst/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0E9BF74B-97BB-48BC-8D78-771C4D77F667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05275">
            <a:off x="11469904" y="4287338"/>
            <a:ext cx="658975" cy="679969"/>
          </a:xfrm>
          <a:prstGeom prst="rect">
            <a:avLst/>
          </a:prstGeom>
          <a:ln w="2689" cap="flat">
            <a:noFill/>
            <a:prstDash val="solid"/>
            <a:miter/>
          </a:ln>
          <a:effectLst>
            <a:outerShdw blurRad="50800" dir="21540000" sy="23000" kx="-1200000" algn="bl" rotWithShape="0">
              <a:schemeClr val="tx1">
                <a:alpha val="19000"/>
              </a:schemeClr>
            </a:outerShdw>
          </a:effectLst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70B3FDE0-D579-4149-86EB-3AF40F2AE63D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3403410">
            <a:off x="8659980" y="1964365"/>
            <a:ext cx="231314" cy="231314"/>
          </a:xfrm>
          <a:prstGeom prst="rect">
            <a:avLst/>
          </a:prstGeom>
          <a:effectLst>
            <a:outerShdw blurRad="76200" dir="18900000" sy="23000" kx="-1200000" algn="bl" rotWithShape="0">
              <a:schemeClr val="tx1">
                <a:alpha val="20000"/>
              </a:schemeClr>
            </a:outerShdw>
          </a:effectLst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CB2C4D2A-D573-428B-8236-C7AE113143DF}"/>
              </a:ext>
            </a:extLst>
          </p:cNvPr>
          <p:cNvPicPr>
            <a:picLocks noChangeAspect="1"/>
          </p:cNvPicPr>
          <p:nvPr/>
        </p:nvPicPr>
        <p:blipFill rotWithShape="1"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0" t="65011" r="71297" b="8791"/>
          <a:stretch/>
        </p:blipFill>
        <p:spPr>
          <a:xfrm>
            <a:off x="910630" y="5582518"/>
            <a:ext cx="339996" cy="344441"/>
          </a:xfrm>
          <a:prstGeom prst="rect">
            <a:avLst/>
          </a:prstGeom>
          <a:effectLst>
            <a:outerShdw blurRad="139700" dist="88900" dir="6840000" sx="65000" sy="65000" rotWithShape="0">
              <a:prstClr val="black">
                <a:alpha val="59000"/>
              </a:prstClr>
            </a:outerShdw>
          </a:effectLst>
        </p:spPr>
      </p:pic>
      <p:pic>
        <p:nvPicPr>
          <p:cNvPr id="7170" name="Picture 2" descr="C:\Users\Дарья\Desktop\Реализация соглашения.png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760" y="1269552"/>
            <a:ext cx="4611687" cy="4678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Дарья\Desktop\4,4 млрд.png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49" y="2679290"/>
            <a:ext cx="1971675" cy="50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Дарья\Desktop\10 лет.png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638" y="4024369"/>
            <a:ext cx="1384300" cy="89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Дарья\Desktop\Песочные часы.png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5158" y="3731475"/>
            <a:ext cx="738188" cy="738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3925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8.33333E-7 1.11111E-6 L -0.05716 0.0199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65" y="99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1.25E-6 -4.07407E-6 L 0.03151 -0.07291 " pathEditMode="relative" rAng="0" ptsTypes="AA">
                                      <p:cBhvr>
                                        <p:cTn id="8" dur="1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6" y="-3657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3.75E-6 1.48148E-6 L -0.03959 0.06204 " pathEditMode="relative" rAng="0" ptsTypes="AA">
                                      <p:cBhvr>
                                        <p:cTn id="10" dur="1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9" y="3102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4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" y="0"/>
            <a:ext cx="12189405" cy="6859587"/>
          </a:xfrm>
          <a:prstGeom prst="rect">
            <a:avLst/>
          </a:prstGeom>
        </p:spPr>
      </p:pic>
      <p:pic>
        <p:nvPicPr>
          <p:cNvPr id="11266" name="Picture 2" descr="C:\Users\Дарья\Desktop\Сопровождение проектов дорожка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606" y="446719"/>
            <a:ext cx="7105650" cy="358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4704529C-2A06-4759-8F2E-CC5D964515C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128952" y="1821683"/>
            <a:ext cx="588409" cy="58840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7F609598-760A-4E83-8EF8-0243E229FCA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7298839" y="587588"/>
            <a:ext cx="360040" cy="36004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9B17907A-2BB0-4704-9442-4C1462988C5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528256" y="1269554"/>
            <a:ext cx="360040" cy="360040"/>
          </a:xfrm>
          <a:prstGeom prst="rect">
            <a:avLst/>
          </a:prstGeom>
        </p:spPr>
      </p:pic>
      <p:pic>
        <p:nvPicPr>
          <p:cNvPr id="11267" name="Picture 3" descr="C:\Users\Дарья\Desktop\Сопровождение проектов 1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2449" y="1385372"/>
            <a:ext cx="3273425" cy="2359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C:\Users\Дарья\Desktop\Сопровождение проектов 2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0381" y="2182296"/>
            <a:ext cx="777875" cy="765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C:\Users\Дарья\Desktop\Сопровождение проектов 3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8184" y="3429000"/>
            <a:ext cx="1590675" cy="758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C:\Users\Дарья\Desktop\Сопровождение проектов 4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337" y="3598262"/>
            <a:ext cx="8470901" cy="267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1" name="Picture 7" descr="C:\Users\Дарья\Desktop\Лого фонда серый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4352" y="2201976"/>
            <a:ext cx="577394" cy="399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7298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28"/>
            <a:ext cx="12195174" cy="6861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CB19C48A-35B1-43C3-8A61-43197BD62A2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8"/>
              </a:ext>
            </a:extLst>
          </a:blip>
          <a:stretch>
            <a:fillRect/>
          </a:stretch>
        </p:blipFill>
        <p:spPr>
          <a:xfrm>
            <a:off x="7140608" y="1353942"/>
            <a:ext cx="418664" cy="41866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Рисунок 27">
            <a:extLst>
              <a:ext uri="{FF2B5EF4-FFF2-40B4-BE49-F238E27FC236}">
                <a16:creationId xmlns:a16="http://schemas.microsoft.com/office/drawing/2014/main" xmlns="" id="{259BD4C5-5C4C-4FB0-B1D6-AD564EBA8B6C}"/>
              </a:ext>
            </a:extLst>
          </p:cNvPr>
          <p:cNvGrpSpPr/>
          <p:nvPr/>
        </p:nvGrpSpPr>
        <p:grpSpPr>
          <a:xfrm>
            <a:off x="7224350" y="2296074"/>
            <a:ext cx="311016" cy="349314"/>
            <a:chOff x="6342534" y="5975912"/>
            <a:chExt cx="291933" cy="327882"/>
          </a:xfrm>
          <a:solidFill>
            <a:srgbClr val="F39200"/>
          </a:solidFill>
        </p:grpSpPr>
        <p:sp>
          <p:nvSpPr>
            <p:cNvPr id="10" name="Полилиния: фигура 55">
              <a:extLst>
                <a:ext uri="{FF2B5EF4-FFF2-40B4-BE49-F238E27FC236}">
                  <a16:creationId xmlns:a16="http://schemas.microsoft.com/office/drawing/2014/main" xmlns="" id="{23023E5B-CCC9-4B1D-BAD1-AAA783BD56C0}"/>
                </a:ext>
              </a:extLst>
            </p:cNvPr>
            <p:cNvSpPr/>
            <p:nvPr/>
          </p:nvSpPr>
          <p:spPr>
            <a:xfrm>
              <a:off x="6388519" y="6091034"/>
              <a:ext cx="141600" cy="23024"/>
            </a:xfrm>
            <a:custGeom>
              <a:avLst/>
              <a:gdLst>
                <a:gd name="connsiteX0" fmla="*/ 141601 w 141600"/>
                <a:gd name="connsiteY0" fmla="*/ 11512 h 23024"/>
                <a:gd name="connsiteX1" fmla="*/ 130089 w 141600"/>
                <a:gd name="connsiteY1" fmla="*/ 0 h 23024"/>
                <a:gd name="connsiteX2" fmla="*/ 11512 w 141600"/>
                <a:gd name="connsiteY2" fmla="*/ 0 h 23024"/>
                <a:gd name="connsiteX3" fmla="*/ 0 w 141600"/>
                <a:gd name="connsiteY3" fmla="*/ 11512 h 23024"/>
                <a:gd name="connsiteX4" fmla="*/ 11512 w 141600"/>
                <a:gd name="connsiteY4" fmla="*/ 23025 h 23024"/>
                <a:gd name="connsiteX5" fmla="*/ 130089 w 141600"/>
                <a:gd name="connsiteY5" fmla="*/ 23025 h 23024"/>
                <a:gd name="connsiteX6" fmla="*/ 141601 w 141600"/>
                <a:gd name="connsiteY6" fmla="*/ 11512 h 23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1600" h="23024">
                  <a:moveTo>
                    <a:pt x="141601" y="11512"/>
                  </a:moveTo>
                  <a:cubicBezTo>
                    <a:pt x="141601" y="5154"/>
                    <a:pt x="136447" y="0"/>
                    <a:pt x="130089" y="0"/>
                  </a:cubicBezTo>
                  <a:lnTo>
                    <a:pt x="11512" y="0"/>
                  </a:lnTo>
                  <a:cubicBezTo>
                    <a:pt x="5154" y="0"/>
                    <a:pt x="0" y="5154"/>
                    <a:pt x="0" y="11512"/>
                  </a:cubicBezTo>
                  <a:cubicBezTo>
                    <a:pt x="0" y="17870"/>
                    <a:pt x="5154" y="23025"/>
                    <a:pt x="11512" y="23025"/>
                  </a:cubicBezTo>
                  <a:lnTo>
                    <a:pt x="130089" y="23025"/>
                  </a:lnTo>
                  <a:cubicBezTo>
                    <a:pt x="136447" y="23025"/>
                    <a:pt x="141601" y="17870"/>
                    <a:pt x="141601" y="11512"/>
                  </a:cubicBez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ru-RU" dirty="0">
                <a:solidFill>
                  <a:srgbClr val="F39200"/>
                </a:solidFill>
              </a:endParaRPr>
            </a:p>
          </p:txBody>
        </p:sp>
        <p:sp>
          <p:nvSpPr>
            <p:cNvPr id="11" name="Полилиния: фигура 56">
              <a:extLst>
                <a:ext uri="{FF2B5EF4-FFF2-40B4-BE49-F238E27FC236}">
                  <a16:creationId xmlns:a16="http://schemas.microsoft.com/office/drawing/2014/main" xmlns="" id="{76645B5A-41EB-4683-9D08-6CE17900E756}"/>
                </a:ext>
              </a:extLst>
            </p:cNvPr>
            <p:cNvSpPr/>
            <p:nvPr/>
          </p:nvSpPr>
          <p:spPr>
            <a:xfrm>
              <a:off x="6388519" y="6137083"/>
              <a:ext cx="95040" cy="23024"/>
            </a:xfrm>
            <a:custGeom>
              <a:avLst/>
              <a:gdLst>
                <a:gd name="connsiteX0" fmla="*/ 11512 w 95040"/>
                <a:gd name="connsiteY0" fmla="*/ 0 h 23024"/>
                <a:gd name="connsiteX1" fmla="*/ 0 w 95040"/>
                <a:gd name="connsiteY1" fmla="*/ 11512 h 23024"/>
                <a:gd name="connsiteX2" fmla="*/ 11512 w 95040"/>
                <a:gd name="connsiteY2" fmla="*/ 23025 h 23024"/>
                <a:gd name="connsiteX3" fmla="*/ 83528 w 95040"/>
                <a:gd name="connsiteY3" fmla="*/ 23025 h 23024"/>
                <a:gd name="connsiteX4" fmla="*/ 95040 w 95040"/>
                <a:gd name="connsiteY4" fmla="*/ 11512 h 23024"/>
                <a:gd name="connsiteX5" fmla="*/ 83528 w 95040"/>
                <a:gd name="connsiteY5" fmla="*/ 0 h 23024"/>
                <a:gd name="connsiteX6" fmla="*/ 11512 w 95040"/>
                <a:gd name="connsiteY6" fmla="*/ 0 h 23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040" h="23024">
                  <a:moveTo>
                    <a:pt x="11512" y="0"/>
                  </a:moveTo>
                  <a:cubicBezTo>
                    <a:pt x="5154" y="0"/>
                    <a:pt x="0" y="5154"/>
                    <a:pt x="0" y="11512"/>
                  </a:cubicBezTo>
                  <a:cubicBezTo>
                    <a:pt x="0" y="17870"/>
                    <a:pt x="5154" y="23025"/>
                    <a:pt x="11512" y="23025"/>
                  </a:cubicBezTo>
                  <a:lnTo>
                    <a:pt x="83528" y="23025"/>
                  </a:lnTo>
                  <a:cubicBezTo>
                    <a:pt x="89886" y="23025"/>
                    <a:pt x="95040" y="17870"/>
                    <a:pt x="95040" y="11512"/>
                  </a:cubicBezTo>
                  <a:cubicBezTo>
                    <a:pt x="95040" y="5154"/>
                    <a:pt x="89886" y="0"/>
                    <a:pt x="83528" y="0"/>
                  </a:cubicBezTo>
                  <a:lnTo>
                    <a:pt x="11512" y="0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F39200"/>
                </a:solidFill>
              </a:endParaRPr>
            </a:p>
          </p:txBody>
        </p:sp>
        <p:sp>
          <p:nvSpPr>
            <p:cNvPr id="12" name="Полилиния: фигура 57">
              <a:extLst>
                <a:ext uri="{FF2B5EF4-FFF2-40B4-BE49-F238E27FC236}">
                  <a16:creationId xmlns:a16="http://schemas.microsoft.com/office/drawing/2014/main" xmlns="" id="{A9B61622-C177-4698-BAD0-9CA8F4B85E2A}"/>
                </a:ext>
              </a:extLst>
            </p:cNvPr>
            <p:cNvSpPr/>
            <p:nvPr/>
          </p:nvSpPr>
          <p:spPr>
            <a:xfrm>
              <a:off x="6342534" y="5975912"/>
              <a:ext cx="233635" cy="294714"/>
            </a:xfrm>
            <a:custGeom>
              <a:avLst/>
              <a:gdLst>
                <a:gd name="connsiteX0" fmla="*/ 84551 w 233635"/>
                <a:gd name="connsiteY0" fmla="*/ 271689 h 294714"/>
                <a:gd name="connsiteX1" fmla="*/ 46049 w 233635"/>
                <a:gd name="connsiteY1" fmla="*/ 271689 h 294714"/>
                <a:gd name="connsiteX2" fmla="*/ 23025 w 233635"/>
                <a:gd name="connsiteY2" fmla="*/ 248665 h 294714"/>
                <a:gd name="connsiteX3" fmla="*/ 23025 w 233635"/>
                <a:gd name="connsiteY3" fmla="*/ 46049 h 294714"/>
                <a:gd name="connsiteX4" fmla="*/ 46049 w 233635"/>
                <a:gd name="connsiteY4" fmla="*/ 23025 h 294714"/>
                <a:gd name="connsiteX5" fmla="*/ 187586 w 233635"/>
                <a:gd name="connsiteY5" fmla="*/ 23025 h 294714"/>
                <a:gd name="connsiteX6" fmla="*/ 210611 w 233635"/>
                <a:gd name="connsiteY6" fmla="*/ 46049 h 294714"/>
                <a:gd name="connsiteX7" fmla="*/ 210611 w 233635"/>
                <a:gd name="connsiteY7" fmla="*/ 116850 h 294714"/>
                <a:gd name="connsiteX8" fmla="*/ 222123 w 233635"/>
                <a:gd name="connsiteY8" fmla="*/ 128362 h 294714"/>
                <a:gd name="connsiteX9" fmla="*/ 233635 w 233635"/>
                <a:gd name="connsiteY9" fmla="*/ 116850 h 294714"/>
                <a:gd name="connsiteX10" fmla="*/ 233635 w 233635"/>
                <a:gd name="connsiteY10" fmla="*/ 46049 h 294714"/>
                <a:gd name="connsiteX11" fmla="*/ 187586 w 233635"/>
                <a:gd name="connsiteY11" fmla="*/ 0 h 294714"/>
                <a:gd name="connsiteX12" fmla="*/ 46049 w 233635"/>
                <a:gd name="connsiteY12" fmla="*/ 0 h 294714"/>
                <a:gd name="connsiteX13" fmla="*/ 0 w 233635"/>
                <a:gd name="connsiteY13" fmla="*/ 46049 h 294714"/>
                <a:gd name="connsiteX14" fmla="*/ 0 w 233635"/>
                <a:gd name="connsiteY14" fmla="*/ 248665 h 294714"/>
                <a:gd name="connsiteX15" fmla="*/ 46049 w 233635"/>
                <a:gd name="connsiteY15" fmla="*/ 294714 h 294714"/>
                <a:gd name="connsiteX16" fmla="*/ 84551 w 233635"/>
                <a:gd name="connsiteY16" fmla="*/ 294714 h 294714"/>
                <a:gd name="connsiteX17" fmla="*/ 96064 w 233635"/>
                <a:gd name="connsiteY17" fmla="*/ 283202 h 294714"/>
                <a:gd name="connsiteX18" fmla="*/ 84551 w 233635"/>
                <a:gd name="connsiteY18" fmla="*/ 271689 h 29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33635" h="294714">
                  <a:moveTo>
                    <a:pt x="84551" y="271689"/>
                  </a:moveTo>
                  <a:lnTo>
                    <a:pt x="46049" y="271689"/>
                  </a:lnTo>
                  <a:cubicBezTo>
                    <a:pt x="33353" y="271689"/>
                    <a:pt x="23025" y="261361"/>
                    <a:pt x="23025" y="248665"/>
                  </a:cubicBezTo>
                  <a:lnTo>
                    <a:pt x="23025" y="46049"/>
                  </a:lnTo>
                  <a:cubicBezTo>
                    <a:pt x="23025" y="33353"/>
                    <a:pt x="33353" y="23025"/>
                    <a:pt x="46049" y="23025"/>
                  </a:cubicBezTo>
                  <a:lnTo>
                    <a:pt x="187586" y="23025"/>
                  </a:lnTo>
                  <a:cubicBezTo>
                    <a:pt x="200282" y="23025"/>
                    <a:pt x="210611" y="33353"/>
                    <a:pt x="210611" y="46049"/>
                  </a:cubicBezTo>
                  <a:lnTo>
                    <a:pt x="210611" y="116850"/>
                  </a:lnTo>
                  <a:cubicBezTo>
                    <a:pt x="210611" y="123208"/>
                    <a:pt x="215765" y="128362"/>
                    <a:pt x="222123" y="128362"/>
                  </a:cubicBezTo>
                  <a:cubicBezTo>
                    <a:pt x="228481" y="128362"/>
                    <a:pt x="233635" y="123208"/>
                    <a:pt x="233635" y="116850"/>
                  </a:cubicBezTo>
                  <a:lnTo>
                    <a:pt x="233635" y="46049"/>
                  </a:lnTo>
                  <a:cubicBezTo>
                    <a:pt x="233635" y="20658"/>
                    <a:pt x="212978" y="0"/>
                    <a:pt x="187586" y="0"/>
                  </a:cubicBezTo>
                  <a:lnTo>
                    <a:pt x="46049" y="0"/>
                  </a:lnTo>
                  <a:cubicBezTo>
                    <a:pt x="20658" y="0"/>
                    <a:pt x="0" y="20658"/>
                    <a:pt x="0" y="46049"/>
                  </a:cubicBezTo>
                  <a:lnTo>
                    <a:pt x="0" y="248665"/>
                  </a:lnTo>
                  <a:cubicBezTo>
                    <a:pt x="0" y="274056"/>
                    <a:pt x="20658" y="294714"/>
                    <a:pt x="46049" y="294714"/>
                  </a:cubicBezTo>
                  <a:lnTo>
                    <a:pt x="84551" y="294714"/>
                  </a:lnTo>
                  <a:cubicBezTo>
                    <a:pt x="90909" y="294714"/>
                    <a:pt x="96064" y="289560"/>
                    <a:pt x="96064" y="283202"/>
                  </a:cubicBezTo>
                  <a:cubicBezTo>
                    <a:pt x="96064" y="276844"/>
                    <a:pt x="90909" y="271689"/>
                    <a:pt x="84551" y="271689"/>
                  </a:cubicBezTo>
                  <a:close/>
                </a:path>
              </a:pathLst>
            </a:custGeom>
            <a:grpFill/>
            <a:ln w="15875" cap="flat">
              <a:solidFill>
                <a:srgbClr val="F392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F39200"/>
                </a:solidFill>
              </a:endParaRPr>
            </a:p>
          </p:txBody>
        </p:sp>
        <p:sp>
          <p:nvSpPr>
            <p:cNvPr id="13" name="Полилиния: фигура 58">
              <a:extLst>
                <a:ext uri="{FF2B5EF4-FFF2-40B4-BE49-F238E27FC236}">
                  <a16:creationId xmlns:a16="http://schemas.microsoft.com/office/drawing/2014/main" xmlns="" id="{FFDED446-8975-4E05-BE9B-5447100C5C5E}"/>
                </a:ext>
              </a:extLst>
            </p:cNvPr>
            <p:cNvSpPr/>
            <p:nvPr/>
          </p:nvSpPr>
          <p:spPr>
            <a:xfrm>
              <a:off x="6443961" y="6114860"/>
              <a:ext cx="190506" cy="188934"/>
            </a:xfrm>
            <a:custGeom>
              <a:avLst/>
              <a:gdLst>
                <a:gd name="connsiteX0" fmla="*/ 129183 w 139283"/>
                <a:gd name="connsiteY0" fmla="*/ 10101 h 138133"/>
                <a:gd name="connsiteX1" fmla="*/ 80350 w 139283"/>
                <a:gd name="connsiteY1" fmla="*/ 10092 h 138133"/>
                <a:gd name="connsiteX2" fmla="*/ 17146 w 139283"/>
                <a:gd name="connsiteY2" fmla="*/ 73156 h 138133"/>
                <a:gd name="connsiteX3" fmla="*/ 14262 w 139283"/>
                <a:gd name="connsiteY3" fmla="*/ 77959 h 138133"/>
                <a:gd name="connsiteX4" fmla="*/ 497 w 139283"/>
                <a:gd name="connsiteY4" fmla="*/ 123274 h 138133"/>
                <a:gd name="connsiteX5" fmla="*/ 3272 w 139283"/>
                <a:gd name="connsiteY5" fmla="*/ 134660 h 138133"/>
                <a:gd name="connsiteX6" fmla="*/ 11513 w 139283"/>
                <a:gd name="connsiteY6" fmla="*/ 138133 h 138133"/>
                <a:gd name="connsiteX7" fmla="*/ 14586 w 139283"/>
                <a:gd name="connsiteY7" fmla="*/ 137715 h 138133"/>
                <a:gd name="connsiteX8" fmla="*/ 61052 w 139283"/>
                <a:gd name="connsiteY8" fmla="*/ 124844 h 138133"/>
                <a:gd name="connsiteX9" fmla="*/ 66112 w 139283"/>
                <a:gd name="connsiteY9" fmla="*/ 121897 h 138133"/>
                <a:gd name="connsiteX10" fmla="*/ 129184 w 139283"/>
                <a:gd name="connsiteY10" fmla="*/ 58944 h 138133"/>
                <a:gd name="connsiteX11" fmla="*/ 129183 w 139283"/>
                <a:gd name="connsiteY11" fmla="*/ 10101 h 138133"/>
                <a:gd name="connsiteX12" fmla="*/ 51989 w 139283"/>
                <a:gd name="connsiteY12" fmla="*/ 103463 h 138133"/>
                <a:gd name="connsiteX13" fmla="*/ 28612 w 139283"/>
                <a:gd name="connsiteY13" fmla="*/ 109939 h 138133"/>
                <a:gd name="connsiteX14" fmla="*/ 35453 w 139283"/>
                <a:gd name="connsiteY14" fmla="*/ 87415 h 138133"/>
                <a:gd name="connsiteX15" fmla="*/ 78100 w 139283"/>
                <a:gd name="connsiteY15" fmla="*/ 44863 h 138133"/>
                <a:gd name="connsiteX16" fmla="*/ 94384 w 139283"/>
                <a:gd name="connsiteY16" fmla="*/ 61147 h 138133"/>
                <a:gd name="connsiteX17" fmla="*/ 51989 w 139283"/>
                <a:gd name="connsiteY17" fmla="*/ 103463 h 138133"/>
                <a:gd name="connsiteX18" fmla="*/ 112911 w 139283"/>
                <a:gd name="connsiteY18" fmla="*/ 42656 h 138133"/>
                <a:gd name="connsiteX19" fmla="*/ 110681 w 139283"/>
                <a:gd name="connsiteY19" fmla="*/ 44882 h 138133"/>
                <a:gd name="connsiteX20" fmla="*/ 94399 w 139283"/>
                <a:gd name="connsiteY20" fmla="*/ 28601 h 138133"/>
                <a:gd name="connsiteX21" fmla="*/ 96622 w 139283"/>
                <a:gd name="connsiteY21" fmla="*/ 26383 h 138133"/>
                <a:gd name="connsiteX22" fmla="*/ 112903 w 139283"/>
                <a:gd name="connsiteY22" fmla="*/ 26383 h 138133"/>
                <a:gd name="connsiteX23" fmla="*/ 112911 w 139283"/>
                <a:gd name="connsiteY23" fmla="*/ 42656 h 138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39283" h="138133">
                  <a:moveTo>
                    <a:pt x="129183" y="10101"/>
                  </a:moveTo>
                  <a:cubicBezTo>
                    <a:pt x="115717" y="-3365"/>
                    <a:pt x="93807" y="-3366"/>
                    <a:pt x="80350" y="10092"/>
                  </a:cubicBezTo>
                  <a:lnTo>
                    <a:pt x="17146" y="73156"/>
                  </a:lnTo>
                  <a:cubicBezTo>
                    <a:pt x="15803" y="74495"/>
                    <a:pt x="14813" y="76145"/>
                    <a:pt x="14262" y="77959"/>
                  </a:cubicBezTo>
                  <a:lnTo>
                    <a:pt x="497" y="123274"/>
                  </a:lnTo>
                  <a:cubicBezTo>
                    <a:pt x="-723" y="127292"/>
                    <a:pt x="340" y="131655"/>
                    <a:pt x="3272" y="134660"/>
                  </a:cubicBezTo>
                  <a:cubicBezTo>
                    <a:pt x="5469" y="136911"/>
                    <a:pt x="8453" y="138133"/>
                    <a:pt x="11513" y="138133"/>
                  </a:cubicBezTo>
                  <a:cubicBezTo>
                    <a:pt x="12537" y="138133"/>
                    <a:pt x="13571" y="137996"/>
                    <a:pt x="14586" y="137715"/>
                  </a:cubicBezTo>
                  <a:lnTo>
                    <a:pt x="61052" y="124844"/>
                  </a:lnTo>
                  <a:cubicBezTo>
                    <a:pt x="62965" y="124314"/>
                    <a:pt x="64708" y="123299"/>
                    <a:pt x="66112" y="121897"/>
                  </a:cubicBezTo>
                  <a:lnTo>
                    <a:pt x="129184" y="58944"/>
                  </a:lnTo>
                  <a:cubicBezTo>
                    <a:pt x="142650" y="45478"/>
                    <a:pt x="142650" y="23568"/>
                    <a:pt x="129183" y="10101"/>
                  </a:cubicBezTo>
                  <a:close/>
                  <a:moveTo>
                    <a:pt x="51989" y="103463"/>
                  </a:moveTo>
                  <a:lnTo>
                    <a:pt x="28612" y="109939"/>
                  </a:lnTo>
                  <a:lnTo>
                    <a:pt x="35453" y="87415"/>
                  </a:lnTo>
                  <a:lnTo>
                    <a:pt x="78100" y="44863"/>
                  </a:lnTo>
                  <a:lnTo>
                    <a:pt x="94384" y="61147"/>
                  </a:lnTo>
                  <a:lnTo>
                    <a:pt x="51989" y="103463"/>
                  </a:lnTo>
                  <a:close/>
                  <a:moveTo>
                    <a:pt x="112911" y="42656"/>
                  </a:moveTo>
                  <a:lnTo>
                    <a:pt x="110681" y="44882"/>
                  </a:lnTo>
                  <a:lnTo>
                    <a:pt x="94399" y="28601"/>
                  </a:lnTo>
                  <a:lnTo>
                    <a:pt x="96622" y="26383"/>
                  </a:lnTo>
                  <a:cubicBezTo>
                    <a:pt x="101111" y="21894"/>
                    <a:pt x="108414" y="21894"/>
                    <a:pt x="112903" y="26383"/>
                  </a:cubicBezTo>
                  <a:cubicBezTo>
                    <a:pt x="117392" y="30871"/>
                    <a:pt x="117392" y="38175"/>
                    <a:pt x="112911" y="42656"/>
                  </a:cubicBezTo>
                  <a:close/>
                </a:path>
              </a:pathLst>
            </a:custGeom>
            <a:grpFill/>
            <a:ln w="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F39200"/>
                </a:solidFill>
              </a:endParaRPr>
            </a:p>
          </p:txBody>
        </p:sp>
        <p:sp>
          <p:nvSpPr>
            <p:cNvPr id="14" name="Полилиния: фигура 59">
              <a:extLst>
                <a:ext uri="{FF2B5EF4-FFF2-40B4-BE49-F238E27FC236}">
                  <a16:creationId xmlns:a16="http://schemas.microsoft.com/office/drawing/2014/main" xmlns="" id="{7C379BB4-121A-483F-A1D4-FCEDE44D26CE}"/>
                </a:ext>
              </a:extLst>
            </p:cNvPr>
            <p:cNvSpPr/>
            <p:nvPr/>
          </p:nvSpPr>
          <p:spPr>
            <a:xfrm>
              <a:off x="6388519" y="6044985"/>
              <a:ext cx="141600" cy="23024"/>
            </a:xfrm>
            <a:custGeom>
              <a:avLst/>
              <a:gdLst>
                <a:gd name="connsiteX0" fmla="*/ 130089 w 141600"/>
                <a:gd name="connsiteY0" fmla="*/ 0 h 23024"/>
                <a:gd name="connsiteX1" fmla="*/ 11512 w 141600"/>
                <a:gd name="connsiteY1" fmla="*/ 0 h 23024"/>
                <a:gd name="connsiteX2" fmla="*/ 0 w 141600"/>
                <a:gd name="connsiteY2" fmla="*/ 11512 h 23024"/>
                <a:gd name="connsiteX3" fmla="*/ 11512 w 141600"/>
                <a:gd name="connsiteY3" fmla="*/ 23025 h 23024"/>
                <a:gd name="connsiteX4" fmla="*/ 130089 w 141600"/>
                <a:gd name="connsiteY4" fmla="*/ 23025 h 23024"/>
                <a:gd name="connsiteX5" fmla="*/ 141601 w 141600"/>
                <a:gd name="connsiteY5" fmla="*/ 11512 h 23024"/>
                <a:gd name="connsiteX6" fmla="*/ 130089 w 141600"/>
                <a:gd name="connsiteY6" fmla="*/ 0 h 23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1600" h="23024">
                  <a:moveTo>
                    <a:pt x="130089" y="0"/>
                  </a:moveTo>
                  <a:lnTo>
                    <a:pt x="11512" y="0"/>
                  </a:lnTo>
                  <a:cubicBezTo>
                    <a:pt x="5154" y="0"/>
                    <a:pt x="0" y="5154"/>
                    <a:pt x="0" y="11512"/>
                  </a:cubicBezTo>
                  <a:cubicBezTo>
                    <a:pt x="0" y="17870"/>
                    <a:pt x="5154" y="23025"/>
                    <a:pt x="11512" y="23025"/>
                  </a:cubicBezTo>
                  <a:lnTo>
                    <a:pt x="130089" y="23025"/>
                  </a:lnTo>
                  <a:cubicBezTo>
                    <a:pt x="136447" y="23025"/>
                    <a:pt x="141601" y="17870"/>
                    <a:pt x="141601" y="11512"/>
                  </a:cubicBezTo>
                  <a:cubicBezTo>
                    <a:pt x="141601" y="5154"/>
                    <a:pt x="136447" y="0"/>
                    <a:pt x="130089" y="0"/>
                  </a:cubicBez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ru-RU" dirty="0">
                <a:solidFill>
                  <a:srgbClr val="F39200"/>
                </a:solidFill>
              </a:endParaRPr>
            </a:p>
          </p:txBody>
        </p:sp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C7D2B10F-20BF-4D57-8EF0-A1D379600201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113080" y="5198020"/>
            <a:ext cx="373614" cy="37361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C68843E8-6489-460E-BAB9-9D0B3B8A0455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7434817" y="5208159"/>
            <a:ext cx="353337" cy="35333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BE1A0F79-8F5D-4511-B569-420F0B7B9B11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4263810" y="5187881"/>
            <a:ext cx="393892" cy="39389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2F6768B2-5F9C-4BEF-92D7-B3C72B9B0FA7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3"/>
              </a:ext>
            </a:extLst>
          </a:blip>
          <a:stretch>
            <a:fillRect/>
          </a:stretch>
        </p:blipFill>
        <p:spPr>
          <a:xfrm>
            <a:off x="7170369" y="3357786"/>
            <a:ext cx="359143" cy="359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194" name="Picture 2" descr="C:\Users\Дарья\Desktop\Имущественная поддержка низ.png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614" y="5013970"/>
            <a:ext cx="7683500" cy="1503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Дарья\Desktop\Имущественная поддержка монеты.png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0870" y="1269554"/>
            <a:ext cx="2690812" cy="3386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Дарья\Desktop\Рубли.png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9697" y="612750"/>
            <a:ext cx="2270125" cy="2312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063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819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4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4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63"/>
            <a:ext cx="12192000" cy="6861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449DA2BD-1758-444A-99E1-C7B43EBECFA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2358802" y="2061642"/>
            <a:ext cx="271888" cy="27188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6FC44962-FE7A-4154-B08A-F132DB39E83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2352102" y="2927945"/>
            <a:ext cx="321470" cy="32147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B231AB64-EAE9-442C-AAD4-7ACA875F204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2340318" y="2473123"/>
            <a:ext cx="308856" cy="30885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8692A860-DD2F-45E8-BEAE-59403324E91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2000740" y="4463780"/>
            <a:ext cx="352854" cy="35285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C6684F99-A492-40A3-99C9-7BE40DB36117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2007194" y="5002533"/>
            <a:ext cx="339946" cy="33994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80643842-69AC-425F-9F35-B30D8C5AFA32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2007194" y="5568430"/>
            <a:ext cx="339946" cy="33994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FF63C70D-CB8D-46B4-8C76-AB11CBE18A78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7"/>
              </a:ext>
            </a:extLst>
          </a:blip>
          <a:stretch>
            <a:fillRect/>
          </a:stretch>
        </p:blipFill>
        <p:spPr>
          <a:xfrm>
            <a:off x="7164087" y="2627550"/>
            <a:ext cx="364865" cy="36486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463C47CA-BC1A-43B1-9206-C5EA67F8E8F5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1"/>
              </a:ext>
            </a:extLst>
          </a:blip>
          <a:stretch>
            <a:fillRect/>
          </a:stretch>
        </p:blipFill>
        <p:spPr>
          <a:xfrm>
            <a:off x="10524297" y="2641720"/>
            <a:ext cx="350696" cy="350696"/>
          </a:xfrm>
          <a:prstGeom prst="rect">
            <a:avLst/>
          </a:prstGeom>
        </p:spPr>
      </p:pic>
      <p:pic>
        <p:nvPicPr>
          <p:cNvPr id="13314" name="Picture 2" descr="C:\Users\Дарья\Desktop\Герб правительства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5406" y="5160236"/>
            <a:ext cx="389285" cy="357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Дарья\Desktop\Реализация соглашения схема.pn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0164" y="1269159"/>
            <a:ext cx="4803776" cy="4452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C:\Users\Дарья\Desktop\Период реализации.png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9803" y="3740787"/>
            <a:ext cx="1009650" cy="795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5" descr="C:\Users\Дарья\Desktop\Реализация соглашения точки.png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9422" y="2445101"/>
            <a:ext cx="2114550" cy="16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C:\Users\Дарья\Desktop\Реализация соглашения в 2 раза.png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9803" y="1269159"/>
            <a:ext cx="1093788" cy="92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C:\Users\Дарья\Desktop\1,1 млрд руб.png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6103" y="2676326"/>
            <a:ext cx="1881187" cy="50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C:\Users\Дарья\Desktop\Песочные часы.png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0598" y="3495628"/>
            <a:ext cx="738188" cy="738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4039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16" y="0"/>
            <a:ext cx="12195176" cy="6861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DB078DE9-FCB7-4A4F-9853-B27254736C5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5591150" y="2165802"/>
            <a:ext cx="322078" cy="32207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78E0AE6D-6D4D-40A4-85F0-527AFAF6561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7607374" y="2133650"/>
            <a:ext cx="386382" cy="38638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10DF50A-F145-4032-90C8-71EFF31E2D9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9767614" y="2165802"/>
            <a:ext cx="307778" cy="30777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DB078DE9-FCB7-4A4F-9853-B27254736C5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2062758" y="3933850"/>
            <a:ext cx="322078" cy="32207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DB078DE9-FCB7-4A4F-9853-B27254736C5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2926854" y="5229994"/>
            <a:ext cx="322078" cy="32207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78E0AE6D-6D4D-40A4-85F0-527AFAF6561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2926854" y="3430588"/>
            <a:ext cx="386382" cy="38638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F10DF50A-F145-4032-90C8-71EFF31E2D9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3934966" y="4102039"/>
            <a:ext cx="307778" cy="30777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F10DF50A-F145-4032-90C8-71EFF31E2D9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4871070" y="4603999"/>
            <a:ext cx="307778" cy="307778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F10DF50A-F145-4032-90C8-71EFF31E2D9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5591150" y="3106513"/>
            <a:ext cx="307778" cy="307778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DB078DE9-FCB7-4A4F-9853-B27254736C5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5660986" y="3897900"/>
            <a:ext cx="322078" cy="322078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DB078DE9-FCB7-4A4F-9853-B27254736C5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7555594" y="4155101"/>
            <a:ext cx="322078" cy="322078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0E9BF74B-97BB-48BC-8D78-771C4D77F66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05275">
            <a:off x="10717816" y="4744013"/>
            <a:ext cx="658975" cy="679969"/>
          </a:xfrm>
          <a:prstGeom prst="rect">
            <a:avLst/>
          </a:prstGeom>
          <a:ln w="2689" cap="flat">
            <a:noFill/>
            <a:prstDash val="solid"/>
            <a:miter/>
          </a:ln>
          <a:effectLst>
            <a:outerShdw blurRad="50800" dir="21540000" sy="23000" kx="-1200000" algn="bl" rotWithShape="0">
              <a:schemeClr val="tx1">
                <a:alpha val="19000"/>
              </a:schemeClr>
            </a:outerShdw>
          </a:effectLst>
        </p:spPr>
      </p:pic>
      <p:pic>
        <p:nvPicPr>
          <p:cNvPr id="16" name="Рисунок 15">
            <a:extLst>
              <a:ext uri="{FF2B5EF4-FFF2-40B4-BE49-F238E27FC236}">
                <a16:creationId xmlns="" xmlns:a16="http://schemas.microsoft.com/office/drawing/2014/main" id="{70B3FDE0-D579-4149-86EB-3AF40F2AE63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 rot="3403410">
            <a:off x="8731988" y="1202305"/>
            <a:ext cx="231314" cy="231314"/>
          </a:xfrm>
          <a:prstGeom prst="rect">
            <a:avLst/>
          </a:prstGeom>
          <a:effectLst>
            <a:outerShdw blurRad="76200" dir="18900000" sy="23000" kx="-1200000" algn="bl" rotWithShape="0">
              <a:schemeClr val="tx1">
                <a:alpha val="20000"/>
              </a:schemeClr>
            </a:outerShdw>
          </a:effectLst>
        </p:spPr>
      </p:pic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CB2C4D2A-D573-428B-8236-C7AE113143DF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0" t="65011" r="71297" b="8791"/>
          <a:stretch/>
        </p:blipFill>
        <p:spPr>
          <a:xfrm>
            <a:off x="1660390" y="4911777"/>
            <a:ext cx="339996" cy="344441"/>
          </a:xfrm>
          <a:prstGeom prst="rect">
            <a:avLst/>
          </a:prstGeom>
          <a:effectLst>
            <a:outerShdw blurRad="139700" dist="88900" dir="6840000" sx="65000" sy="65000" rotWithShape="0">
              <a:prstClr val="black">
                <a:alpha val="59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47069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8.33333E-7 1.11111E-6 L -0.05716 0.0199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65" y="99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1.25E-6 -4.07407E-6 L 0.03151 -0.07291 " pathEditMode="relative" rAng="0" ptsTypes="AA">
                                      <p:cBhvr>
                                        <p:cTn id="8" dur="1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6" y="-3657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3.75E-6 1.48148E-6 L -0.03959 0.06204 " pathEditMode="relative" rAng="0" ptsTypes="AA">
                                      <p:cBhvr>
                                        <p:cTn id="10" dur="1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9" y="3102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4761" y="758"/>
            <a:ext cx="12195173" cy="6862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Группа 1"/>
          <p:cNvGrpSpPr/>
          <p:nvPr/>
        </p:nvGrpSpPr>
        <p:grpSpPr>
          <a:xfrm>
            <a:off x="3790950" y="1001720"/>
            <a:ext cx="7254875" cy="5718175"/>
            <a:chOff x="3790950" y="1001720"/>
            <a:chExt cx="7254875" cy="5718175"/>
          </a:xfrm>
        </p:grpSpPr>
        <p:pic>
          <p:nvPicPr>
            <p:cNvPr id="4102" name="Picture 6" descr="C:\Users\Дарья\Desktop\СП 5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90950" y="1001720"/>
              <a:ext cx="7254875" cy="5718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xmlns="" id="{35ED2243-B918-4F37-AF60-603062F3E4C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7186751" y="3621832"/>
              <a:ext cx="792088" cy="703423"/>
            </a:xfrm>
            <a:prstGeom prst="rect">
              <a:avLst/>
            </a:prstGeom>
          </p:spPr>
        </p:pic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xmlns="" id="{C98AF6B7-CC09-4721-A088-065259B66D6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p:blipFill>
          <p:spPr>
            <a:xfrm>
              <a:off x="6331509" y="5156879"/>
              <a:ext cx="675329" cy="675329"/>
            </a:xfrm>
            <a:prstGeom prst="rect">
              <a:avLst/>
            </a:prstGeom>
          </p:spPr>
        </p:pic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xmlns="" id="{CA45B2D5-0FB6-4FAD-9A42-3DBCEB66C174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p:blipFill>
          <p:spPr>
            <a:xfrm>
              <a:off x="4655046" y="2061642"/>
              <a:ext cx="417055" cy="770923"/>
            </a:xfrm>
            <a:prstGeom prst="rect">
              <a:avLst/>
            </a:prstGeom>
          </p:spPr>
        </p:pic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xmlns="" id="{84327B44-10F1-42CC-9659-CB1C01A0F554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4"/>
                </a:ext>
              </a:extLst>
            </a:blip>
            <a:stretch>
              <a:fillRect/>
            </a:stretch>
          </p:blipFill>
          <p:spPr>
            <a:xfrm>
              <a:off x="6343531" y="2060511"/>
              <a:ext cx="663307" cy="663307"/>
            </a:xfrm>
            <a:prstGeom prst="rect">
              <a:avLst/>
            </a:prstGeom>
          </p:spPr>
        </p:pic>
        <p:pic>
          <p:nvPicPr>
            <p:cNvPr id="14339" name="Picture 3" descr="C:\Users\Дарья\Desktop\Лого.png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78187" y="3874136"/>
              <a:ext cx="852458" cy="5865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0E9BF74B-97BB-48BC-8D78-771C4D77F667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05275">
            <a:off x="10477221" y="3681047"/>
            <a:ext cx="658975" cy="679969"/>
          </a:xfrm>
          <a:prstGeom prst="rect">
            <a:avLst/>
          </a:prstGeom>
          <a:ln w="2689" cap="flat">
            <a:noFill/>
            <a:prstDash val="solid"/>
            <a:miter/>
          </a:ln>
          <a:effectLst>
            <a:outerShdw blurRad="50800" dir="21540000" sy="23000" kx="-1200000" algn="bl" rotWithShape="0">
              <a:schemeClr val="tx1">
                <a:alpha val="19000"/>
              </a:schemeClr>
            </a:outerShdw>
          </a:effectLst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70B3FDE0-D579-4149-86EB-3AF40F2AE63D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=""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 rot="3403410">
            <a:off x="7589629" y="849729"/>
            <a:ext cx="231314" cy="231314"/>
          </a:xfrm>
          <a:prstGeom prst="rect">
            <a:avLst/>
          </a:prstGeom>
          <a:effectLst>
            <a:outerShdw blurRad="76200" dir="18900000" sy="23000" kx="-1200000" algn="bl" rotWithShape="0">
              <a:schemeClr val="tx1">
                <a:alpha val="20000"/>
              </a:schemeClr>
            </a:outerShdw>
          </a:effectLst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CB2C4D2A-D573-428B-8236-C7AE113143DF}"/>
              </a:ext>
            </a:extLst>
          </p:cNvPr>
          <p:cNvPicPr>
            <a:picLocks noChangeAspect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0" t="65011" r="71297" b="8791"/>
          <a:stretch/>
        </p:blipFill>
        <p:spPr>
          <a:xfrm>
            <a:off x="8183438" y="5688658"/>
            <a:ext cx="339996" cy="344441"/>
          </a:xfrm>
          <a:prstGeom prst="rect">
            <a:avLst/>
          </a:prstGeom>
          <a:effectLst>
            <a:outerShdw blurRad="139700" dist="88900" dir="6840000" sx="65000" sy="65000" rotWithShape="0">
              <a:prstClr val="black">
                <a:alpha val="59000"/>
              </a:prstClr>
            </a:outerShdw>
          </a:effec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4133" y="5075298"/>
            <a:ext cx="2929394" cy="128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4133" y="1089968"/>
            <a:ext cx="2929394" cy="128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7741" y="2419470"/>
            <a:ext cx="2922179" cy="128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0827" y="3745797"/>
            <a:ext cx="2936006" cy="128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7377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11111E-6 L -0.05716 0.01991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65" y="995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25E-6 -4.07407E-6 L 0.03151 -0.07291 " pathEditMode="relative" rAng="0" ptsTypes="AA">
                                      <p:cBhvr>
                                        <p:cTn id="34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6" y="-3657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75E-6 1.48148E-6 L -0.03959 0.06204 " pathEditMode="relative" rAng="0" ptsTypes="AA">
                                      <p:cBhvr>
                                        <p:cTn id="36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9" y="3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830"/>
            <a:ext cx="12195176" cy="6862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Рисунок 23">
            <a:extLst>
              <a:ext uri="{FF2B5EF4-FFF2-40B4-BE49-F238E27FC236}">
                <a16:creationId xmlns="" xmlns:a16="http://schemas.microsoft.com/office/drawing/2014/main" id="{33176628-6E24-465A-AEDB-BF5C741F85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2797" y="5653204"/>
            <a:ext cx="751328" cy="775429"/>
          </a:xfrm>
          <a:prstGeom prst="rect">
            <a:avLst/>
          </a:prstGeom>
          <a:effectLst>
            <a:outerShdw blurRad="152400" dist="88900" dir="2700000" algn="tl" rotWithShape="0">
              <a:schemeClr val="tx1">
                <a:alpha val="27000"/>
              </a:schemeClr>
            </a:outerShdw>
          </a:effectLst>
        </p:spPr>
      </p:pic>
      <p:pic>
        <p:nvPicPr>
          <p:cNvPr id="25" name="Рисунок 24">
            <a:extLst>
              <a:ext uri="{FF2B5EF4-FFF2-40B4-BE49-F238E27FC236}">
                <a16:creationId xmlns="" xmlns:a16="http://schemas.microsoft.com/office/drawing/2014/main" id="{70B3FDE0-D579-4149-86EB-3AF40F2AE6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 rot="3403410">
            <a:off x="9308052" y="5377396"/>
            <a:ext cx="231314" cy="231314"/>
          </a:xfrm>
          <a:prstGeom prst="rect">
            <a:avLst/>
          </a:prstGeom>
          <a:effectLst>
            <a:outerShdw blurRad="76200" dir="18900000" sy="23000" kx="-1200000" algn="bl" rotWithShape="0">
              <a:schemeClr val="tx1">
                <a:alpha val="20000"/>
              </a:schemeClr>
            </a:outerShdw>
          </a:effectLst>
        </p:spPr>
      </p:pic>
      <p:pic>
        <p:nvPicPr>
          <p:cNvPr id="26" name="Рисунок 25">
            <a:extLst>
              <a:ext uri="{FF2B5EF4-FFF2-40B4-BE49-F238E27FC236}">
                <a16:creationId xmlns="" xmlns:a16="http://schemas.microsoft.com/office/drawing/2014/main" id="{CB2C4D2A-D573-428B-8236-C7AE113143DF}"/>
              </a:ext>
            </a:extLst>
          </p:cNvPr>
          <p:cNvPicPr>
            <a:picLocks noChangeAspect="1"/>
          </p:cNvPicPr>
          <p:nvPr/>
        </p:nvPicPr>
        <p:blipFill rotWithShape="1"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0" t="65011" r="71297" b="8791"/>
          <a:stretch/>
        </p:blipFill>
        <p:spPr>
          <a:xfrm>
            <a:off x="1567538" y="1269554"/>
            <a:ext cx="339996" cy="344441"/>
          </a:xfrm>
          <a:prstGeom prst="rect">
            <a:avLst/>
          </a:prstGeom>
          <a:effectLst>
            <a:outerShdw blurRad="139700" dist="88900" dir="6840000" sx="65000" sy="65000" rotWithShape="0">
              <a:prstClr val="black">
                <a:alpha val="59000"/>
              </a:prstClr>
            </a:outerShdw>
          </a:effectLst>
        </p:spPr>
      </p:pic>
      <p:pic>
        <p:nvPicPr>
          <p:cNvPr id="6146" name="Picture 2" descr="C:\Users\Дарья\Desktop\Ромб 9.png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1893" y="4425773"/>
            <a:ext cx="1804988" cy="198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Дарья\Desktop\Ромб 1.png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2937" y="1413570"/>
            <a:ext cx="1801812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Дарья\Desktop\Ромб 2.png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209" y="1413570"/>
            <a:ext cx="1804988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Дарья\Desktop\Ромб 3.png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1892" y="1413570"/>
            <a:ext cx="1804988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Дарья\Desktop\Ромб 4.png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919" y="2917865"/>
            <a:ext cx="1804988" cy="198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Дарья\Desktop\Ромб 5.png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779" y="2917865"/>
            <a:ext cx="1804988" cy="198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:\Users\Дарья\Desktop\Ромб 6.png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6639" y="2917865"/>
            <a:ext cx="1801812" cy="198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C:\Users\Дарья\Desktop\Ромб 7.png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322" y="2917409"/>
            <a:ext cx="1801812" cy="198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C:\Users\Дарья\Desktop\Ромб 8.png"/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4005" y="2917865"/>
            <a:ext cx="1801812" cy="198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5" name="Picture 11" descr="C:\Users\Дарья\Desktop\ПФ.png"/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6188" y="1989634"/>
            <a:ext cx="2230437" cy="53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1882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26169E-6 -2.24792E-6 L 0.14654 -0.1075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21" y="-538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1.29478E-6 4.98612E-6 L -0.10173 -0.02776 " pathEditMode="relative" rAng="0" ptsTypes="AA">
                                      <p:cBhvr>
                                        <p:cTn id="8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93" y="-138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3.58213E-6 -7.49306E-7 L -0.05002 0.13229 " pathEditMode="relative" rAng="0" ptsTypes="AA">
                                      <p:cBhvr>
                                        <p:cTn id="10" dur="1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1" y="661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9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C:\Users\Дарья\Desktop\ЦИ фон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63583" y="5636947"/>
            <a:ext cx="7113587" cy="1033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Группа 1"/>
          <p:cNvGrpSpPr/>
          <p:nvPr/>
        </p:nvGrpSpPr>
        <p:grpSpPr>
          <a:xfrm>
            <a:off x="1540669" y="1142498"/>
            <a:ext cx="9107488" cy="4551363"/>
            <a:chOff x="1540669" y="1142498"/>
            <a:chExt cx="9107488" cy="4551363"/>
          </a:xfrm>
        </p:grpSpPr>
        <p:pic>
          <p:nvPicPr>
            <p:cNvPr id="7170" name="Picture 2" descr="C:\Users\Дарья\Desktop\ЦИ таблички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40669" y="1142498"/>
              <a:ext cx="9107488" cy="45513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xmlns="" id="{E4B1B061-B227-4681-B95E-2D864571337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774726" y="1436965"/>
              <a:ext cx="329756" cy="329756"/>
            </a:xfrm>
            <a:prstGeom prst="rect">
              <a:avLst/>
            </a:prstGeom>
          </p:spPr>
        </p:pic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xmlns="" id="{99DEC2C5-4072-4423-AF5B-6A0B134E270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1779823" y="3272438"/>
              <a:ext cx="319562" cy="319562"/>
            </a:xfrm>
            <a:prstGeom prst="rect">
              <a:avLst/>
            </a:prstGeom>
          </p:spPr>
        </p:pic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xmlns="" id="{FFA38CF3-7551-494F-B316-EAD437D7EA9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p:blipFill>
          <p:spPr>
            <a:xfrm>
              <a:off x="1779823" y="4179980"/>
              <a:ext cx="319562" cy="319562"/>
            </a:xfrm>
            <a:prstGeom prst="rect">
              <a:avLst/>
            </a:prstGeom>
          </p:spPr>
        </p:pic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xmlns="" id="{3EB2128F-7523-439C-8520-1DD6BDEBEA3F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p:blipFill>
          <p:spPr>
            <a:xfrm>
              <a:off x="1782366" y="5087524"/>
              <a:ext cx="314476" cy="314476"/>
            </a:xfrm>
            <a:prstGeom prst="rect">
              <a:avLst/>
            </a:prstGeom>
          </p:spPr>
        </p:pic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xmlns="" id="{6B1D4DA4-F923-43FE-8B73-968EB4A75346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4"/>
                </a:ext>
              </a:extLst>
            </a:blip>
            <a:stretch>
              <a:fillRect/>
            </a:stretch>
          </p:blipFill>
          <p:spPr>
            <a:xfrm>
              <a:off x="6385460" y="1441408"/>
              <a:ext cx="325313" cy="325313"/>
            </a:xfrm>
            <a:prstGeom prst="rect">
              <a:avLst/>
            </a:prstGeom>
          </p:spPr>
        </p:pic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xmlns="" id="{A915DB69-0CED-4D89-BF1A-5CE4C5A3281F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6"/>
                </a:ext>
              </a:extLst>
            </a:blip>
            <a:stretch>
              <a:fillRect/>
            </a:stretch>
          </p:blipFill>
          <p:spPr>
            <a:xfrm>
              <a:off x="6404167" y="2340861"/>
              <a:ext cx="287898" cy="287898"/>
            </a:xfrm>
            <a:prstGeom prst="rect">
              <a:avLst/>
            </a:prstGeom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xmlns="" id="{6D51B667-5CD3-4494-BFAA-D1C8348F59C5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tretch>
              <a:fillRect/>
            </a:stretch>
          </p:blipFill>
          <p:spPr>
            <a:xfrm>
              <a:off x="6383238" y="3237165"/>
              <a:ext cx="329756" cy="329756"/>
            </a:xfrm>
            <a:prstGeom prst="rect">
              <a:avLst/>
            </a:prstGeom>
          </p:spPr>
        </p:pic>
        <p:pic>
          <p:nvPicPr>
            <p:cNvPr id="10" name="Рисунок 9">
              <a:extLst>
                <a:ext uri="{FF2B5EF4-FFF2-40B4-BE49-F238E27FC236}">
                  <a16:creationId xmlns:a16="http://schemas.microsoft.com/office/drawing/2014/main" xmlns="" id="{B03BAE19-8629-41C1-8315-76857ADD5352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20"/>
                </a:ext>
              </a:extLst>
            </a:blip>
            <a:stretch>
              <a:fillRect/>
            </a:stretch>
          </p:blipFill>
          <p:spPr>
            <a:xfrm>
              <a:off x="6383238" y="4148547"/>
              <a:ext cx="329756" cy="329756"/>
            </a:xfrm>
            <a:prstGeom prst="rect">
              <a:avLst/>
            </a:prstGeom>
          </p:spPr>
        </p:pic>
        <p:pic>
          <p:nvPicPr>
            <p:cNvPr id="11" name="Рисунок 10">
              <a:extLst>
                <a:ext uri="{FF2B5EF4-FFF2-40B4-BE49-F238E27FC236}">
                  <a16:creationId xmlns:a16="http://schemas.microsoft.com/office/drawing/2014/main" xmlns="" id="{BCE8C2BC-4855-4F03-A797-192718955ECF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22"/>
                </a:ext>
              </a:extLst>
            </a:blip>
            <a:stretch>
              <a:fillRect/>
            </a:stretch>
          </p:blipFill>
          <p:spPr>
            <a:xfrm>
              <a:off x="6385311" y="5073321"/>
              <a:ext cx="325610" cy="325610"/>
            </a:xfrm>
            <a:prstGeom prst="rect">
              <a:avLst/>
            </a:prstGeom>
          </p:spPr>
        </p:pic>
        <p:pic>
          <p:nvPicPr>
            <p:cNvPr id="12" name="Рисунок 11">
              <a:extLst>
                <a:ext uri="{FF2B5EF4-FFF2-40B4-BE49-F238E27FC236}">
                  <a16:creationId xmlns:a16="http://schemas.microsoft.com/office/drawing/2014/main" xmlns="" id="{2DB63C8E-4F94-47A0-A77B-A0C4F77CB091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24"/>
                </a:ext>
              </a:extLst>
            </a:blip>
            <a:stretch>
              <a:fillRect/>
            </a:stretch>
          </p:blipFill>
          <p:spPr>
            <a:xfrm>
              <a:off x="1774726" y="2354701"/>
              <a:ext cx="329757" cy="329757"/>
            </a:xfrm>
            <a:prstGeom prst="rect">
              <a:avLst/>
            </a:prstGeom>
          </p:spPr>
        </p:pic>
      </p:grpSp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0E9BF74B-97BB-48BC-8D78-771C4D77F667}"/>
              </a:ext>
            </a:extLst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05275">
            <a:off x="10332421" y="3914168"/>
            <a:ext cx="658975" cy="679969"/>
          </a:xfrm>
          <a:prstGeom prst="rect">
            <a:avLst/>
          </a:prstGeom>
          <a:ln w="2689" cap="flat">
            <a:noFill/>
            <a:prstDash val="solid"/>
            <a:miter/>
          </a:ln>
          <a:effectLst>
            <a:outerShdw blurRad="50800" dir="21540000" sy="23000" kx="-1200000" algn="bl" rotWithShape="0">
              <a:schemeClr val="tx1">
                <a:alpha val="19000"/>
              </a:schemeClr>
            </a:outerShdw>
          </a:effectLst>
        </p:spPr>
      </p:pic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70B3FDE0-D579-4149-86EB-3AF40F2AE63D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96DAC541-7B7A-43D3-8B79-37D633B846F1}">
                <asvg:svgBlip xmlns=""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 rot="3403410">
            <a:off x="9621801" y="1481460"/>
            <a:ext cx="231314" cy="231314"/>
          </a:xfrm>
          <a:prstGeom prst="rect">
            <a:avLst/>
          </a:prstGeom>
          <a:effectLst>
            <a:outerShdw blurRad="76200" dir="18900000" sy="23000" kx="-1200000" algn="bl" rotWithShape="0">
              <a:schemeClr val="tx1">
                <a:alpha val="20000"/>
              </a:schemeClr>
            </a:outerShdw>
          </a:effectLst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CB2C4D2A-D573-428B-8236-C7AE113143DF}"/>
              </a:ext>
            </a:extLst>
          </p:cNvPr>
          <p:cNvPicPr>
            <a:picLocks noChangeAspect="1"/>
          </p:cNvPicPr>
          <p:nvPr/>
        </p:nvPicPr>
        <p:blipFill rotWithShape="1"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0" t="65011" r="71297" b="8791"/>
          <a:stretch/>
        </p:blipFill>
        <p:spPr>
          <a:xfrm>
            <a:off x="1274995" y="4081932"/>
            <a:ext cx="339996" cy="344441"/>
          </a:xfrm>
          <a:prstGeom prst="rect">
            <a:avLst/>
          </a:prstGeom>
          <a:effectLst>
            <a:outerShdw blurRad="139700" dist="88900" dir="6840000" sx="65000" sy="65000" rotWithShape="0">
              <a:prstClr val="black">
                <a:alpha val="59000"/>
              </a:prstClr>
            </a:outerShdw>
          </a:effectLst>
        </p:spPr>
      </p:pic>
      <p:pic>
        <p:nvPicPr>
          <p:cNvPr id="7172" name="Picture 4" descr="C:\Users\Дарья\Desktop\Горы.png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9840" y="5908676"/>
            <a:ext cx="5214937" cy="950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3610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75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11111E-6 L -0.05716 0.0199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65" y="995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25E-6 -4.07407E-6 L 0.03151 -0.07291 " pathEditMode="relative" rAng="0" ptsTypes="AA">
                                      <p:cBhvr>
                                        <p:cTn id="18" dur="1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6" y="-3657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75E-6 1.48148E-6 L -0.03959 0.06204 " pathEditMode="relative" rAng="0" ptsTypes="AA">
                                      <p:cBhvr>
                                        <p:cTn id="20" dur="1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9" y="3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757"/>
            <a:ext cx="12195175" cy="6862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" name="Группа 12"/>
          <p:cNvGrpSpPr/>
          <p:nvPr/>
        </p:nvGrpSpPr>
        <p:grpSpPr>
          <a:xfrm>
            <a:off x="5807968" y="4345824"/>
            <a:ext cx="576064" cy="549280"/>
            <a:chOff x="5807968" y="4345824"/>
            <a:chExt cx="576064" cy="549280"/>
          </a:xfrm>
        </p:grpSpPr>
        <p:sp>
          <p:nvSpPr>
            <p:cNvPr id="8" name="Скругленный прямоугольник 7"/>
            <p:cNvSpPr/>
            <p:nvPr/>
          </p:nvSpPr>
          <p:spPr>
            <a:xfrm>
              <a:off x="5807968" y="4345824"/>
              <a:ext cx="576064" cy="54928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xmlns="" id="{5C65D8C7-31CC-49F0-8870-E6BD9A76039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5932710" y="4451901"/>
              <a:ext cx="329756" cy="329756"/>
            </a:xfrm>
            <a:prstGeom prst="rect">
              <a:avLst/>
            </a:prstGeom>
          </p:spPr>
        </p:pic>
      </p:grpSp>
      <p:grpSp>
        <p:nvGrpSpPr>
          <p:cNvPr id="12" name="Группа 11"/>
          <p:cNvGrpSpPr/>
          <p:nvPr/>
        </p:nvGrpSpPr>
        <p:grpSpPr>
          <a:xfrm>
            <a:off x="1270670" y="4345824"/>
            <a:ext cx="576064" cy="549280"/>
            <a:chOff x="1270670" y="4345824"/>
            <a:chExt cx="576064" cy="549280"/>
          </a:xfrm>
        </p:grpSpPr>
        <p:sp>
          <p:nvSpPr>
            <p:cNvPr id="2" name="Скругленный прямоугольник 1"/>
            <p:cNvSpPr/>
            <p:nvPr/>
          </p:nvSpPr>
          <p:spPr>
            <a:xfrm>
              <a:off x="1270670" y="4345824"/>
              <a:ext cx="576064" cy="54928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xmlns="" id="{EFD452BB-EF2A-4094-9464-5ABF595A770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393824" y="4455586"/>
              <a:ext cx="329756" cy="329756"/>
            </a:xfrm>
            <a:prstGeom prst="rect">
              <a:avLst/>
            </a:prstGeom>
          </p:spPr>
        </p:pic>
      </p:grpSp>
      <p:grpSp>
        <p:nvGrpSpPr>
          <p:cNvPr id="6" name="Группа 5"/>
          <p:cNvGrpSpPr/>
          <p:nvPr/>
        </p:nvGrpSpPr>
        <p:grpSpPr>
          <a:xfrm>
            <a:off x="3579736" y="4345824"/>
            <a:ext cx="576064" cy="549280"/>
            <a:chOff x="3579736" y="4345824"/>
            <a:chExt cx="576064" cy="549280"/>
          </a:xfrm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3579736" y="4345824"/>
              <a:ext cx="576064" cy="54928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xmlns="" id="{0BAE8BDF-4571-4FFB-8998-AC3791BDC2F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3702890" y="4475660"/>
              <a:ext cx="329756" cy="329756"/>
            </a:xfrm>
            <a:prstGeom prst="rect">
              <a:avLst/>
            </a:prstGeom>
          </p:spPr>
        </p:pic>
      </p:grpSp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E4A8672E-7E7A-4DB5-82F5-A0D055F8A25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69000"/>
                    </a14:imgEffect>
                    <a14:imgEffect>
                      <a14:brightnessContrast brigh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9582" y="1692099"/>
            <a:ext cx="835989" cy="87457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70B3FDE0-D579-4149-86EB-3AF40F2AE63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=""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 rot="3403410">
            <a:off x="2739189" y="1736593"/>
            <a:ext cx="231314" cy="231314"/>
          </a:xfrm>
          <a:prstGeom prst="rect">
            <a:avLst/>
          </a:prstGeom>
          <a:effectLst>
            <a:outerShdw blurRad="76200" dir="18900000" sy="23000" kx="-1200000" algn="bl" rotWithShape="0">
              <a:schemeClr val="tx1">
                <a:alpha val="20000"/>
              </a:schemeClr>
            </a:outerShdw>
          </a:effectLst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CB2C4D2A-D573-428B-8236-C7AE113143DF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0" t="65011" r="71297" b="8791"/>
          <a:stretch/>
        </p:blipFill>
        <p:spPr>
          <a:xfrm>
            <a:off x="5434075" y="5443038"/>
            <a:ext cx="339996" cy="344441"/>
          </a:xfrm>
          <a:prstGeom prst="rect">
            <a:avLst/>
          </a:prstGeom>
          <a:effectLst>
            <a:outerShdw blurRad="139700" dist="88900" dir="6840000" sx="65000" sy="65000" rotWithShape="0">
              <a:prstClr val="black">
                <a:alpha val="59000"/>
              </a:prstClr>
            </a:outerShdw>
          </a:effectLst>
        </p:spPr>
      </p:pic>
      <p:pic>
        <p:nvPicPr>
          <p:cNvPr id="9218" name="Picture 2" descr="C:\Users\Дарья\Desktop\Условия рассмотрения заявок низ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0182" y="4379243"/>
            <a:ext cx="5843588" cy="877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Дарья\Desktop\Итого 365 дней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3478" y="4055563"/>
            <a:ext cx="1497012" cy="138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Дарья\Desktop\Песочные часы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68053">
            <a:off x="9079859" y="3722751"/>
            <a:ext cx="1186886" cy="1186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3221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1.11111E-6 L 0.06862 -0.06389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24" y="-3194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25E-6 -4.07407E-6 L 0.03151 -0.07291 " pathEditMode="relative" rAng="0" ptsTypes="AA">
                                      <p:cBhvr>
                                        <p:cTn id="30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6" y="-3657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75E-6 1.48148E-6 L -0.03959 0.06204 " pathEditMode="relative" rAng="0" ptsTypes="AA">
                                      <p:cBhvr>
                                        <p:cTn id="32" dur="1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9" y="3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63"/>
            <a:ext cx="12191998" cy="6861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72062" y="1217481"/>
            <a:ext cx="2117726" cy="1444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Дарья\Desktop\Монетка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561" y="4869954"/>
            <a:ext cx="920750" cy="173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Дарья\Desktop\Монетка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0809" y="4696916"/>
            <a:ext cx="920750" cy="173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Дарья\Desktop\Монетка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129" y="4523878"/>
            <a:ext cx="920750" cy="173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Дарья\Desktop\Монетка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561" y="4350840"/>
            <a:ext cx="920750" cy="173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Дарья\Desktop\Монетка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3490" y="4177802"/>
            <a:ext cx="920750" cy="173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Дарья\Desktop\Монетка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4968" y="4004764"/>
            <a:ext cx="920750" cy="173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Дарья\Desktop\Монетка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2904" y="3831726"/>
            <a:ext cx="920750" cy="173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Дарья\Desktop\Монетка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129" y="3655971"/>
            <a:ext cx="920750" cy="173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Дарья\Desktop\Монетка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4186" y="3482933"/>
            <a:ext cx="920750" cy="173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Дарья\Desktop\Монетка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0175" y="3304730"/>
            <a:ext cx="920750" cy="173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Users\Дарья\Desktop\Монетка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4186" y="3131692"/>
            <a:ext cx="920750" cy="173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C:\Users\Дарья\Desktop\Монетка 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174" y="4869954"/>
            <a:ext cx="920750" cy="173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C:\Users\Дарья\Desktop\Монетка 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5988" y="4696916"/>
            <a:ext cx="920750" cy="173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C:\Users\Дарья\Desktop\Монетка 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037" y="4523878"/>
            <a:ext cx="920750" cy="173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C:\Users\Дарья\Desktop\Монетка 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3937" y="4350840"/>
            <a:ext cx="920750" cy="173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C:\Users\Дарья\Desktop\Монетка 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0925" y="4177802"/>
            <a:ext cx="920750" cy="173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C:\Users\Дарья\Desktop\Монетка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2904" y="2958654"/>
            <a:ext cx="920750" cy="173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" descr="C:\Users\Дарья\Desktop\Монетка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4968" y="2786494"/>
            <a:ext cx="920750" cy="173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C:\Users\Дарья\Desktop\Монетка 3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7406" y="4079380"/>
            <a:ext cx="960437" cy="963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5" descr="C:\Users\Дарья\Desktop\Монетка 3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7680">
            <a:off x="10859687" y="-1239109"/>
            <a:ext cx="960437" cy="963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" descr="C:\Users\Дарья\Desktop\Монетка 3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60114">
            <a:off x="12312851" y="1173788"/>
            <a:ext cx="789305" cy="791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5" descr="C:\Users\Дарья\Desktop\Монетка 3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36273">
            <a:off x="-841447" y="6975167"/>
            <a:ext cx="960437" cy="963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8192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"/>
                            </p:stCondLst>
                            <p:childTnLst>
                              <p:par>
                                <p:cTn id="2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"/>
                            </p:stCondLst>
                            <p:childTnLst>
                              <p:par>
                                <p:cTn id="4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"/>
                            </p:stCondLst>
                            <p:childTnLst>
                              <p:par>
                                <p:cTn id="4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"/>
                            </p:stCondLst>
                            <p:childTnLst>
                              <p:par>
                                <p:cTn id="5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"/>
                            </p:stCondLst>
                            <p:childTnLst>
                              <p:par>
                                <p:cTn id="5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"/>
                            </p:stCondLst>
                            <p:childTnLst>
                              <p:par>
                                <p:cTn id="7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"/>
                            </p:stCondLst>
                            <p:childTnLst>
                              <p:par>
                                <p:cTn id="7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"/>
                            </p:stCondLst>
                            <p:childTnLst>
                              <p:par>
                                <p:cTn id="8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"/>
                            </p:stCondLst>
                            <p:childTnLst>
                              <p:par>
                                <p:cTn id="8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000"/>
                            </p:stCondLst>
                            <p:childTnLst>
                              <p:par>
                                <p:cTn id="9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200"/>
                            </p:stCondLst>
                            <p:childTnLst>
                              <p:par>
                                <p:cTn id="10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2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400"/>
                            </p:stCondLst>
                            <p:childTnLst>
                              <p:par>
                                <p:cTn id="10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2144E-6 -0.00023 C 0.07073 0.0044 0.23014 -0.06708 0.30047 0.33843 L 0.56109 -0.68309 " pathEditMode="relative" rAng="0" ptsTypes="sFs">
                                      <p:cBhvr>
                                        <p:cTn id="115" dur="2000" spd="-100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054" y="-17210"/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-3.33333E-6 L -0.04037 0.22199 " pathEditMode="relative" rAng="0" ptsTypes="AA">
                                      <p:cBhvr>
                                        <p:cTn id="1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8" y="11088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6 L -0.0875 0.09283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75" y="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400"/>
                            </p:stCondLst>
                            <p:childTnLst>
                              <p:par>
                                <p:cTn id="1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1.48148E-6 L 0.12201 -0.14607 " pathEditMode="relative" rAng="0" ptsTypes="AA">
                                      <p:cBhvr>
                                        <p:cTn id="1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94" y="-7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61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0E9BF74B-97BB-48BC-8D78-771C4D77F66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05275">
            <a:off x="10693245" y="5219828"/>
            <a:ext cx="658975" cy="679969"/>
          </a:xfrm>
          <a:prstGeom prst="rect">
            <a:avLst/>
          </a:prstGeom>
          <a:ln w="2689" cap="flat">
            <a:noFill/>
            <a:prstDash val="solid"/>
            <a:miter/>
          </a:ln>
          <a:effectLst>
            <a:outerShdw blurRad="50800" dir="21540000" sy="23000" kx="-1200000" algn="bl" rotWithShape="0">
              <a:schemeClr val="tx1">
                <a:alpha val="19000"/>
              </a:schemeClr>
            </a:outerShdw>
          </a:effectLst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70B3FDE0-D579-4149-86EB-3AF40F2AE6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 rot="3403410">
            <a:off x="2971349" y="6242864"/>
            <a:ext cx="231314" cy="231314"/>
          </a:xfrm>
          <a:prstGeom prst="rect">
            <a:avLst/>
          </a:prstGeom>
          <a:effectLst>
            <a:outerShdw blurRad="76200" dir="18900000" sy="23000" kx="-1200000" algn="bl" rotWithShape="0">
              <a:schemeClr val="tx1">
                <a:alpha val="20000"/>
              </a:schemeClr>
            </a:outerShdw>
          </a:effectLst>
        </p:spPr>
      </p:pic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CB2C4D2A-D573-428B-8236-C7AE113143DF}"/>
              </a:ext>
            </a:extLst>
          </p:cNvPr>
          <p:cNvPicPr>
            <a:picLocks noChangeAspect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0" t="65011" r="71297" b="8791"/>
          <a:stretch/>
        </p:blipFill>
        <p:spPr>
          <a:xfrm>
            <a:off x="9505564" y="521269"/>
            <a:ext cx="339996" cy="344441"/>
          </a:xfrm>
          <a:prstGeom prst="rect">
            <a:avLst/>
          </a:prstGeom>
          <a:effectLst>
            <a:outerShdw blurRad="139700" dist="88900" dir="6840000" sx="65000" sy="65000" rotWithShape="0">
              <a:prstClr val="black">
                <a:alpha val="59000"/>
              </a:prstClr>
            </a:outerShdw>
          </a:effectLst>
        </p:spPr>
      </p:pic>
      <p:grpSp>
        <p:nvGrpSpPr>
          <p:cNvPr id="2" name="Группа 1"/>
          <p:cNvGrpSpPr/>
          <p:nvPr/>
        </p:nvGrpSpPr>
        <p:grpSpPr>
          <a:xfrm>
            <a:off x="608001" y="1701602"/>
            <a:ext cx="9064626" cy="3654425"/>
            <a:chOff x="608001" y="1701602"/>
            <a:chExt cx="9064626" cy="3654425"/>
          </a:xfrm>
        </p:grpSpPr>
        <p:pic>
          <p:nvPicPr>
            <p:cNvPr id="17410" name="Picture 2" descr="C:\Users\Дарья\Desktop\Фермеры блоки.png"/>
            <p:cNvPicPr>
              <a:picLocks noChangeAspect="1" noChangeArrowheads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8001" y="1701602"/>
              <a:ext cx="9064626" cy="36544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xmlns="" id="{B23F7E5B-BCAF-48D2-A120-21DD892CF0A9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6"/>
                </a:ext>
              </a:extLst>
            </a:blip>
            <a:stretch>
              <a:fillRect/>
            </a:stretch>
          </p:blipFill>
          <p:spPr>
            <a:xfrm>
              <a:off x="5395350" y="4745058"/>
              <a:ext cx="416234" cy="416234"/>
            </a:xfrm>
            <a:prstGeom prst="rect">
              <a:avLst/>
            </a:prstGeom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xmlns="" id="{98D600F0-AAD9-4491-81C5-8A842B7D402E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tretch>
              <a:fillRect/>
            </a:stretch>
          </p:blipFill>
          <p:spPr>
            <a:xfrm>
              <a:off x="750756" y="3768726"/>
              <a:ext cx="457341" cy="457341"/>
            </a:xfrm>
            <a:prstGeom prst="rect">
              <a:avLst/>
            </a:prstGeom>
          </p:spPr>
        </p:pic>
        <p:pic>
          <p:nvPicPr>
            <p:cNvPr id="10" name="Рисунок 9">
              <a:extLst>
                <a:ext uri="{FF2B5EF4-FFF2-40B4-BE49-F238E27FC236}">
                  <a16:creationId xmlns:a16="http://schemas.microsoft.com/office/drawing/2014/main" xmlns="" id="{C71F34BC-C11D-40CF-A8B9-20951DA7B30E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20"/>
                </a:ext>
              </a:extLst>
            </a:blip>
            <a:stretch>
              <a:fillRect/>
            </a:stretch>
          </p:blipFill>
          <p:spPr>
            <a:xfrm>
              <a:off x="773380" y="2857250"/>
              <a:ext cx="412092" cy="412092"/>
            </a:xfrm>
            <a:prstGeom prst="rect">
              <a:avLst/>
            </a:prstGeom>
          </p:spPr>
        </p:pic>
        <p:pic>
          <p:nvPicPr>
            <p:cNvPr id="17" name="Рисунок 16">
              <a:extLst>
                <a:ext uri="{FF2B5EF4-FFF2-40B4-BE49-F238E27FC236}">
                  <a16:creationId xmlns:a16="http://schemas.microsoft.com/office/drawing/2014/main" xmlns="" id="{07524176-F0B5-44BD-83FD-46DCB025638A}"/>
                </a:ext>
              </a:extLst>
            </p:cNvPr>
            <p:cNvPicPr>
              <a:picLocks noChangeAspect="1"/>
            </p:cNvPicPr>
            <p:nvPr/>
          </p:nvPicPr>
          <p:blipFill>
            <a:blip r:embed="rId31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p:blipFill>
          <p:spPr>
            <a:xfrm>
              <a:off x="5378146" y="2818700"/>
              <a:ext cx="450642" cy="450642"/>
            </a:xfrm>
            <a:prstGeom prst="rect">
              <a:avLst/>
            </a:prstGeom>
          </p:spPr>
        </p:pic>
        <p:pic>
          <p:nvPicPr>
            <p:cNvPr id="18" name="Рисунок 17">
              <a:extLst>
                <a:ext uri="{FF2B5EF4-FFF2-40B4-BE49-F238E27FC236}">
                  <a16:creationId xmlns:a16="http://schemas.microsoft.com/office/drawing/2014/main" xmlns="" id="{9921259C-7C2B-4FFF-B03F-EA620D0CB0A2}"/>
                </a:ext>
              </a:extLst>
            </p:cNvPr>
            <p:cNvPicPr>
              <a:picLocks noChangeAspect="1"/>
            </p:cNvPicPr>
            <p:nvPr/>
          </p:nvPicPr>
          <p:blipFill>
            <a:blip r:embed="rId3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p:blipFill>
          <p:spPr>
            <a:xfrm>
              <a:off x="766963" y="1917014"/>
              <a:ext cx="424926" cy="424926"/>
            </a:xfrm>
            <a:prstGeom prst="rect">
              <a:avLst/>
            </a:prstGeom>
          </p:spPr>
        </p:pic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xmlns="" id="{BD59DE7D-A20C-4330-B300-9651D014BACC}"/>
                </a:ext>
              </a:extLst>
            </p:cNvPr>
            <p:cNvPicPr>
              <a:picLocks noChangeAspect="1"/>
            </p:cNvPicPr>
            <p:nvPr/>
          </p:nvPicPr>
          <p:blipFill>
            <a:blip r:embed="rId3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23"/>
                </a:ext>
              </a:extLst>
            </a:blip>
            <a:stretch>
              <a:fillRect/>
            </a:stretch>
          </p:blipFill>
          <p:spPr>
            <a:xfrm>
              <a:off x="757522" y="4684141"/>
              <a:ext cx="443808" cy="443808"/>
            </a:xfrm>
            <a:prstGeom prst="rect">
              <a:avLst/>
            </a:prstGeom>
          </p:spPr>
        </p:pic>
        <p:pic>
          <p:nvPicPr>
            <p:cNvPr id="22" name="Рисунок 21">
              <a:extLst>
                <a:ext uri="{FF2B5EF4-FFF2-40B4-BE49-F238E27FC236}">
                  <a16:creationId xmlns:a16="http://schemas.microsoft.com/office/drawing/2014/main" xmlns="" id="{B37B8EF6-B888-48C1-AA65-3C85294E3751}"/>
                </a:ext>
              </a:extLst>
            </p:cNvPr>
            <p:cNvPicPr>
              <a:picLocks noChangeAspect="1"/>
            </p:cNvPicPr>
            <p:nvPr/>
          </p:nvPicPr>
          <p:blipFill>
            <a:blip r:embed="rId34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5"/>
                </a:ext>
              </a:extLst>
            </a:blip>
            <a:stretch>
              <a:fillRect/>
            </a:stretch>
          </p:blipFill>
          <p:spPr>
            <a:xfrm>
              <a:off x="5407376" y="1949757"/>
              <a:ext cx="392183" cy="392183"/>
            </a:xfrm>
            <a:prstGeom prst="rect">
              <a:avLst/>
            </a:prstGeom>
          </p:spPr>
        </p:pic>
        <p:pic>
          <p:nvPicPr>
            <p:cNvPr id="23" name="Рисунок 22">
              <a:extLst>
                <a:ext uri="{FF2B5EF4-FFF2-40B4-BE49-F238E27FC236}">
                  <a16:creationId xmlns:a16="http://schemas.microsoft.com/office/drawing/2014/main" xmlns="" id="{D975DB56-008E-4F72-B398-4A0D91B9C04A}"/>
                </a:ext>
              </a:extLst>
            </p:cNvPr>
            <p:cNvPicPr>
              <a:picLocks noChangeAspect="1"/>
            </p:cNvPicPr>
            <p:nvPr/>
          </p:nvPicPr>
          <p:blipFill>
            <a:blip r:embed="rId36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21"/>
                </a:ext>
              </a:extLst>
            </a:blip>
            <a:stretch>
              <a:fillRect/>
            </a:stretch>
          </p:blipFill>
          <p:spPr>
            <a:xfrm>
              <a:off x="5389226" y="3768726"/>
              <a:ext cx="428482" cy="42848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95004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11111E-6 L -0.05716 0.0199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65" y="99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1.25E-6 -4.07407E-6 L 0.03151 -0.07291 " pathEditMode="relative" rAng="0" ptsTypes="AA">
                                      <p:cBhvr>
                                        <p:cTn id="12" dur="1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6" y="-3657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3.75E-6 1.48148E-6 L -0.03959 0.06204 " pathEditMode="relative" rAng="0" ptsTypes="AA">
                                      <p:cBhvr>
                                        <p:cTn id="14" dur="1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9" y="3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587" y="63"/>
            <a:ext cx="12192000" cy="6861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648DCCE-58D2-4D07-9D50-831B045882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18437" y="4669596"/>
            <a:ext cx="459258" cy="306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Картинки по запросу x5 retail group logo png">
            <a:extLst>
              <a:ext uri="{FF2B5EF4-FFF2-40B4-BE49-F238E27FC236}">
                <a16:creationId xmlns:a16="http://schemas.microsoft.com/office/drawing/2014/main" xmlns="" id="{3DDB6636-E5E6-40C3-AD41-C833238D74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603"/>
          <a:stretch/>
        </p:blipFill>
        <p:spPr bwMode="auto">
          <a:xfrm>
            <a:off x="1070393" y="4149874"/>
            <a:ext cx="444522" cy="278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Картинки по запросу лента лого png">
            <a:extLst>
              <a:ext uri="{FF2B5EF4-FFF2-40B4-BE49-F238E27FC236}">
                <a16:creationId xmlns:a16="http://schemas.microsoft.com/office/drawing/2014/main" xmlns="" id="{446A7191-CB79-4F8E-A517-AFEBC2537BE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79" t="11829" r="70159" b="9279"/>
          <a:stretch/>
        </p:blipFill>
        <p:spPr bwMode="auto">
          <a:xfrm>
            <a:off x="1122805" y="5177873"/>
            <a:ext cx="250522" cy="325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402D8C2C-6D36-40DA-A6FE-9D2577E855D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7252" t="14098" r="8256" b="19480"/>
          <a:stretch/>
        </p:blipFill>
        <p:spPr>
          <a:xfrm>
            <a:off x="7462538" y="4551347"/>
            <a:ext cx="936923" cy="48623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8CF77EC3-BD65-4FC7-946A-4546B8802DE3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20465"/>
          <a:stretch/>
        </p:blipFill>
        <p:spPr>
          <a:xfrm>
            <a:off x="7462539" y="4179686"/>
            <a:ext cx="936923" cy="37166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53AA823C-9B3E-467C-BA5B-9AF474BC846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90768" y="4653930"/>
            <a:ext cx="531863" cy="531863"/>
          </a:xfrm>
          <a:prstGeom prst="rect">
            <a:avLst/>
          </a:prstGeom>
        </p:spPr>
      </p:pic>
      <p:pic>
        <p:nvPicPr>
          <p:cNvPr id="9" name="Picture 6" descr="Второй Всероссийский конкурс региональных брендов «Вкусы России» стартует  16 июня">
            <a:extLst>
              <a:ext uri="{FF2B5EF4-FFF2-40B4-BE49-F238E27FC236}">
                <a16:creationId xmlns:a16="http://schemas.microsoft.com/office/drawing/2014/main" xmlns="" id="{D239F1EE-7ECA-40D3-BDC1-ABD05F4F4F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8667" y="4668357"/>
            <a:ext cx="827898" cy="517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33176628-6E24-465A-AEDB-BF5C741F85A8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1288" y="5734050"/>
            <a:ext cx="751328" cy="775429"/>
          </a:xfrm>
          <a:prstGeom prst="rect">
            <a:avLst/>
          </a:prstGeom>
          <a:effectLst>
            <a:outerShdw blurRad="152400" dist="88900" dir="2700000" algn="tl" rotWithShape="0">
              <a:schemeClr val="tx1">
                <a:alpha val="27000"/>
              </a:schemeClr>
            </a:outerShdw>
          </a:effectLst>
        </p:spPr>
      </p:pic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0E9BF74B-97BB-48BC-8D78-771C4D77F667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05275">
            <a:off x="5540613" y="1112744"/>
            <a:ext cx="658975" cy="679969"/>
          </a:xfrm>
          <a:prstGeom prst="rect">
            <a:avLst/>
          </a:prstGeom>
          <a:ln w="2689" cap="flat">
            <a:noFill/>
            <a:prstDash val="solid"/>
            <a:miter/>
          </a:ln>
          <a:effectLst>
            <a:outerShdw blurRad="50800" dir="21540000" sy="23000" kx="-1200000" algn="bl" rotWithShape="0">
              <a:schemeClr val="tx1">
                <a:alpha val="19000"/>
              </a:schemeClr>
            </a:outerShdw>
          </a:effectLst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70B3FDE0-D579-4149-86EB-3AF40F2AE63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=""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 rot="3403410">
            <a:off x="9164037" y="5530415"/>
            <a:ext cx="231314" cy="231314"/>
          </a:xfrm>
          <a:prstGeom prst="rect">
            <a:avLst/>
          </a:prstGeom>
          <a:effectLst>
            <a:outerShdw blurRad="76200" dir="18900000" sy="23000" kx="-1200000" algn="bl" rotWithShape="0">
              <a:schemeClr val="tx1">
                <a:alpha val="20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57648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44497E-6 3.11748E-6 L 0.10733 -0.08788 " pathEditMode="relative" rAng="0" ptsTypes="AA">
                                      <p:cBhvr>
                                        <p:cTn id="6" dur="1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67" y="-439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1.67904E-6 3.79278E-7 L -0.05237 0.04672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18" y="233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4.88342E-6 3.321E-6 L 0.04598 -0.04996 " pathEditMode="relative" rAng="0" ptsTypes="AA">
                                      <p:cBhvr>
                                        <p:cTn id="10" dur="1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3" y="-24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91"/>
            <a:ext cx="12195175" cy="6864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Группа 2">
            <a:extLst>
              <a:ext uri="{FF2B5EF4-FFF2-40B4-BE49-F238E27FC236}">
                <a16:creationId xmlns="" xmlns:a16="http://schemas.microsoft.com/office/drawing/2014/main" id="{18E6F1BA-58FF-438E-8C31-43D3F008D8AD}"/>
              </a:ext>
            </a:extLst>
          </p:cNvPr>
          <p:cNvGrpSpPr/>
          <p:nvPr/>
        </p:nvGrpSpPr>
        <p:grpSpPr>
          <a:xfrm>
            <a:off x="7062805" y="2755801"/>
            <a:ext cx="4222198" cy="2099767"/>
            <a:chOff x="611178" y="3920172"/>
            <a:chExt cx="4222198" cy="2099767"/>
          </a:xfrm>
        </p:grpSpPr>
        <p:pic>
          <p:nvPicPr>
            <p:cNvPr id="4" name="Рисунок 3">
              <a:extLst>
                <a:ext uri="{FF2B5EF4-FFF2-40B4-BE49-F238E27FC236}">
                  <a16:creationId xmlns="" xmlns:a16="http://schemas.microsoft.com/office/drawing/2014/main" id="{B4CBD999-EE50-470A-B513-352333E2618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1178" y="3920172"/>
              <a:ext cx="4222198" cy="2099767"/>
            </a:xfrm>
            <a:prstGeom prst="rect">
              <a:avLst/>
            </a:prstGeom>
            <a:effectLst>
              <a:outerShdw blurRad="355600" dist="50800" dir="13680000" sy="23000" kx="1200000" algn="br" rotWithShape="0">
                <a:prstClr val="black">
                  <a:alpha val="15000"/>
                </a:prstClr>
              </a:outerShdw>
            </a:effectLst>
          </p:spPr>
        </p:pic>
        <p:pic>
          <p:nvPicPr>
            <p:cNvPr id="5" name="Рисунок 4">
              <a:extLst>
                <a:ext uri="{FF2B5EF4-FFF2-40B4-BE49-F238E27FC236}">
                  <a16:creationId xmlns="" xmlns:a16="http://schemas.microsoft.com/office/drawing/2014/main" id="{2F0E37E1-03AB-4CC6-9C06-8507F1CD29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="" xmlns:asvg="http://schemas.microsoft.com/office/drawing/2016/SVG/main" r:embed="rId23"/>
                </a:ext>
              </a:extLst>
            </a:blip>
            <a:stretch>
              <a:fillRect/>
            </a:stretch>
          </p:blipFill>
          <p:spPr>
            <a:xfrm>
              <a:off x="3824334" y="4687549"/>
              <a:ext cx="502086" cy="502086"/>
            </a:xfrm>
            <a:prstGeom prst="rect">
              <a:avLst/>
            </a:prstGeom>
            <a:effectLst>
              <a:outerShdw blurRad="63500" sx="102000" sy="102000" algn="ctr" rotWithShape="0">
                <a:schemeClr val="bg1">
                  <a:alpha val="40000"/>
                </a:schemeClr>
              </a:outerShdw>
            </a:effectLst>
            <a:scene3d>
              <a:camera prst="perspectiveContrastingRightFacing" fov="4500000">
                <a:rot lat="643055" lon="18606639" rev="1317091"/>
              </a:camera>
              <a:lightRig rig="threePt" dir="t"/>
            </a:scene3d>
          </p:spPr>
        </p:pic>
        <p:sp>
          <p:nvSpPr>
            <p:cNvPr id="6" name="TextBox 5">
              <a:extLst>
                <a:ext uri="{FF2B5EF4-FFF2-40B4-BE49-F238E27FC236}">
                  <a16:creationId xmlns="" xmlns:a16="http://schemas.microsoft.com/office/drawing/2014/main" id="{AE7EB850-D635-41CC-9FBA-78AA70D5A828}"/>
                </a:ext>
              </a:extLst>
            </p:cNvPr>
            <p:cNvSpPr txBox="1"/>
            <p:nvPr/>
          </p:nvSpPr>
          <p:spPr>
            <a:xfrm>
              <a:off x="1580153" y="4924713"/>
              <a:ext cx="1282988" cy="424410"/>
            </a:xfrm>
            <a:prstGeom prst="rect">
              <a:avLst/>
            </a:prstGeom>
            <a:noFill/>
            <a:scene3d>
              <a:camera prst="perspectiveHeroicExtremeLeftFacing" fov="3600000">
                <a:rot lat="728112" lon="1138624" rev="21326824"/>
              </a:camera>
              <a:lightRig rig="threePt" dir="t"/>
            </a:scene3d>
          </p:spPr>
          <p:txBody>
            <a:bodyPr wrap="square">
              <a:spAutoFit/>
            </a:bodyPr>
            <a:lstStyle>
              <a:defPPr>
                <a:defRPr lang="ru-RU"/>
              </a:defPPr>
              <a:lvl1pPr lvl="0" algn="ctr">
                <a:defRPr sz="1200">
                  <a:solidFill>
                    <a:schemeClr val="bg1"/>
                  </a:solidFill>
                  <a:latin typeface="Akrobat Black" panose="00000A00000000000000" pitchFamily="50" charset="-52"/>
                </a:defRPr>
              </a:lvl1pPr>
            </a:lstStyle>
            <a:p>
              <a:r>
                <a:rPr lang="ru-RU" dirty="0"/>
                <a:t>Региональный маркетплейс</a:t>
              </a:r>
            </a:p>
          </p:txBody>
        </p:sp>
      </p:grpSp>
      <p:grpSp>
        <p:nvGrpSpPr>
          <p:cNvPr id="7" name="Группа 6">
            <a:extLst>
              <a:ext uri="{FF2B5EF4-FFF2-40B4-BE49-F238E27FC236}">
                <a16:creationId xmlns="" xmlns:a16="http://schemas.microsoft.com/office/drawing/2014/main" id="{B11F3A07-D6F7-47DD-8C6B-6528570FCAA7}"/>
              </a:ext>
            </a:extLst>
          </p:cNvPr>
          <p:cNvGrpSpPr/>
          <p:nvPr/>
        </p:nvGrpSpPr>
        <p:grpSpPr>
          <a:xfrm>
            <a:off x="7522615" y="2233685"/>
            <a:ext cx="3387840" cy="1448978"/>
            <a:chOff x="1070988" y="3398056"/>
            <a:chExt cx="3387840" cy="1448978"/>
          </a:xfrm>
        </p:grpSpPr>
        <p:pic>
          <p:nvPicPr>
            <p:cNvPr id="8" name="Рисунок 7">
              <a:extLst>
                <a:ext uri="{FF2B5EF4-FFF2-40B4-BE49-F238E27FC236}">
                  <a16:creationId xmlns="" xmlns:a16="http://schemas.microsoft.com/office/drawing/2014/main" id="{BC34DFC0-0091-413F-9B28-AD9B84958C0F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0988" y="3398056"/>
              <a:ext cx="3387840" cy="1448978"/>
            </a:xfrm>
            <a:prstGeom prst="rect">
              <a:avLst/>
            </a:prstGeom>
            <a:effectLst>
              <a:outerShdw blurRad="355600" dist="50800" dir="13680000" sy="23000" kx="1200000" algn="br" rotWithShape="0">
                <a:prstClr val="black">
                  <a:alpha val="15000"/>
                </a:prstClr>
              </a:outerShdw>
            </a:effectLst>
          </p:spPr>
        </p:pic>
        <p:pic>
          <p:nvPicPr>
            <p:cNvPr id="9" name="Рисунок 8">
              <a:extLst>
                <a:ext uri="{FF2B5EF4-FFF2-40B4-BE49-F238E27FC236}">
                  <a16:creationId xmlns="" xmlns:a16="http://schemas.microsoft.com/office/drawing/2014/main" id="{D26F617B-EC32-43A6-B44A-0ECC005C6C35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26"/>
                </a:ext>
              </a:extLst>
            </a:blip>
            <a:stretch>
              <a:fillRect/>
            </a:stretch>
          </p:blipFill>
          <p:spPr>
            <a:xfrm>
              <a:off x="3464126" y="3780926"/>
              <a:ext cx="566106" cy="566106"/>
            </a:xfrm>
            <a:prstGeom prst="rect">
              <a:avLst/>
            </a:prstGeom>
            <a:effectLst>
              <a:outerShdw blurRad="63500" sx="102000" sy="102000" algn="ctr" rotWithShape="0">
                <a:schemeClr val="bg1">
                  <a:alpha val="40000"/>
                </a:schemeClr>
              </a:outerShdw>
            </a:effectLst>
            <a:scene3d>
              <a:camera prst="perspectiveContrastingRightFacing" fov="4500000">
                <a:rot lat="364510" lon="18493991" rev="1300629"/>
              </a:camera>
              <a:lightRig rig="threePt" dir="t"/>
            </a:scene3d>
          </p:spPr>
        </p:pic>
        <p:sp>
          <p:nvSpPr>
            <p:cNvPr id="10" name="TextBox 9">
              <a:extLst>
                <a:ext uri="{FF2B5EF4-FFF2-40B4-BE49-F238E27FC236}">
                  <a16:creationId xmlns="" xmlns:a16="http://schemas.microsoft.com/office/drawing/2014/main" id="{DE8CF32E-9CC2-488A-8A6C-92DF04B92DA2}"/>
                </a:ext>
              </a:extLst>
            </p:cNvPr>
            <p:cNvSpPr txBox="1"/>
            <p:nvPr/>
          </p:nvSpPr>
          <p:spPr>
            <a:xfrm>
              <a:off x="1749250" y="4013234"/>
              <a:ext cx="1282988" cy="424410"/>
            </a:xfrm>
            <a:prstGeom prst="rect">
              <a:avLst/>
            </a:prstGeom>
            <a:noFill/>
            <a:scene3d>
              <a:camera prst="perspectiveHeroicExtremeLeftFacing" fov="3900000">
                <a:rot lat="151512" lon="1484372" rev="21371142"/>
              </a:camera>
              <a:lightRig rig="threePt" dir="t"/>
            </a:scene3d>
          </p:spPr>
          <p:txBody>
            <a:bodyPr wrap="square">
              <a:spAutoFit/>
            </a:bodyPr>
            <a:lstStyle>
              <a:defPPr>
                <a:defRPr lang="ru-RU"/>
              </a:defPPr>
              <a:lvl1pPr lvl="0" algn="ctr">
                <a:defRPr sz="1200">
                  <a:solidFill>
                    <a:schemeClr val="bg1"/>
                  </a:solidFill>
                  <a:latin typeface="Akrobat" panose="020B0604020202020204" charset="-52"/>
                </a:defRPr>
              </a:lvl1pPr>
            </a:lstStyle>
            <a:p>
              <a:r>
                <a:rPr lang="ru-RU" dirty="0">
                  <a:latin typeface="Akrobat Black" panose="00000A00000000000000" pitchFamily="50" charset="-52"/>
                </a:rPr>
                <a:t>Аналитический центр</a:t>
              </a:r>
            </a:p>
          </p:txBody>
        </p:sp>
      </p:grpSp>
      <p:grpSp>
        <p:nvGrpSpPr>
          <p:cNvPr id="11" name="Группа 10">
            <a:extLst>
              <a:ext uri="{FF2B5EF4-FFF2-40B4-BE49-F238E27FC236}">
                <a16:creationId xmlns="" xmlns:a16="http://schemas.microsoft.com/office/drawing/2014/main" id="{EC12877D-A4BE-4E7A-9448-B9567E56BF64}"/>
              </a:ext>
            </a:extLst>
          </p:cNvPr>
          <p:cNvGrpSpPr/>
          <p:nvPr/>
        </p:nvGrpSpPr>
        <p:grpSpPr>
          <a:xfrm>
            <a:off x="8038667" y="651896"/>
            <a:ext cx="2439005" cy="2090344"/>
            <a:chOff x="1587040" y="1816267"/>
            <a:chExt cx="2439005" cy="2090344"/>
          </a:xfrm>
        </p:grpSpPr>
        <p:pic>
          <p:nvPicPr>
            <p:cNvPr id="12" name="Рисунок 11">
              <a:extLst>
                <a:ext uri="{FF2B5EF4-FFF2-40B4-BE49-F238E27FC236}">
                  <a16:creationId xmlns="" xmlns:a16="http://schemas.microsoft.com/office/drawing/2014/main" id="{35864226-1BE9-4061-87EE-422D2742D50A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87040" y="1816267"/>
              <a:ext cx="2439005" cy="2090344"/>
            </a:xfrm>
            <a:prstGeom prst="rect">
              <a:avLst/>
            </a:prstGeom>
            <a:effectLst>
              <a:outerShdw blurRad="355600" dist="50800" dir="13680000" sy="23000" kx="1200000" algn="br" rotWithShape="0">
                <a:prstClr val="black">
                  <a:alpha val="15000"/>
                </a:prstClr>
              </a:outerShdw>
            </a:effectLst>
          </p:spPr>
        </p:pic>
        <p:pic>
          <p:nvPicPr>
            <p:cNvPr id="13" name="Рисунок 12">
              <a:extLst>
                <a:ext uri="{FF2B5EF4-FFF2-40B4-BE49-F238E27FC236}">
                  <a16:creationId xmlns="" xmlns:a16="http://schemas.microsoft.com/office/drawing/2014/main" id="{28CCEB6B-1F9E-4C96-8511-611D59AE373F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>
              <a:extLst>
                <a:ext uri="{96DAC541-7B7A-43D3-8B79-37D633B846F1}">
                  <asvg:svgBlip xmlns="" xmlns:asvg="http://schemas.microsoft.com/office/drawing/2016/SVG/main" r:embed="rId29"/>
                </a:ext>
              </a:extLst>
            </a:blip>
            <a:stretch>
              <a:fillRect/>
            </a:stretch>
          </p:blipFill>
          <p:spPr>
            <a:xfrm>
              <a:off x="3136903" y="2934504"/>
              <a:ext cx="480188" cy="480188"/>
            </a:xfrm>
            <a:prstGeom prst="rect">
              <a:avLst/>
            </a:prstGeom>
            <a:effectLst>
              <a:outerShdw blurRad="63500" sx="102000" sy="102000" algn="ctr" rotWithShape="0">
                <a:schemeClr val="bg1">
                  <a:alpha val="40000"/>
                </a:schemeClr>
              </a:outerShdw>
            </a:effectLst>
            <a:scene3d>
              <a:camera prst="perspectiveContrastingRightFacing" fov="4500000">
                <a:rot lat="364510" lon="18493991" rev="1000629"/>
              </a:camera>
              <a:lightRig rig="threePt" dir="t"/>
            </a:scene3d>
          </p:spPr>
        </p:pic>
        <p:sp>
          <p:nvSpPr>
            <p:cNvPr id="14" name="TextBox 13">
              <a:extLst>
                <a:ext uri="{FF2B5EF4-FFF2-40B4-BE49-F238E27FC236}">
                  <a16:creationId xmlns="" xmlns:a16="http://schemas.microsoft.com/office/drawing/2014/main" id="{C49512DF-A46F-4D6C-9E12-036BBE11A804}"/>
                </a:ext>
              </a:extLst>
            </p:cNvPr>
            <p:cNvSpPr txBox="1"/>
            <p:nvPr/>
          </p:nvSpPr>
          <p:spPr>
            <a:xfrm>
              <a:off x="2095325" y="2899430"/>
              <a:ext cx="1086800" cy="646331"/>
            </a:xfrm>
            <a:prstGeom prst="rect">
              <a:avLst/>
            </a:prstGeom>
            <a:noFill/>
            <a:scene3d>
              <a:camera prst="perspectiveHeroicExtremeLeftFacing" fov="3900000">
                <a:rot lat="21471454" lon="1802799" rev="21385332"/>
              </a:camera>
              <a:lightRig rig="threePt" dir="t"/>
            </a:scene3d>
          </p:spPr>
          <p:txBody>
            <a:bodyPr wrap="square">
              <a:spAutoFit/>
            </a:bodyPr>
            <a:lstStyle/>
            <a:p>
              <a:pPr lvl="0" algn="ctr"/>
              <a:r>
                <a:rPr lang="ru-RU" sz="1200" dirty="0">
                  <a:solidFill>
                    <a:schemeClr val="bg1"/>
                  </a:solidFill>
                  <a:latin typeface="Akrobat Black" panose="00000A00000000000000" pitchFamily="50" charset="-52"/>
                </a:rPr>
                <a:t>Окружной </a:t>
              </a:r>
            </a:p>
            <a:p>
              <a:pPr lvl="0" algn="ctr"/>
              <a:r>
                <a:rPr lang="ru-RU" sz="1200" dirty="0">
                  <a:solidFill>
                    <a:schemeClr val="bg1"/>
                  </a:solidFill>
                  <a:latin typeface="Akrobat Black" panose="00000A00000000000000" pitchFamily="50" charset="-52"/>
                </a:rPr>
                <a:t>туристский портал</a:t>
              </a:r>
            </a:p>
          </p:txBody>
        </p:sp>
      </p:grpSp>
      <p:pic>
        <p:nvPicPr>
          <p:cNvPr id="16" name="Рисунок 15">
            <a:extLst>
              <a:ext uri="{FF2B5EF4-FFF2-40B4-BE49-F238E27FC236}">
                <a16:creationId xmlns="" xmlns:a16="http://schemas.microsoft.com/office/drawing/2014/main" id="{98EDA1F5-6CA3-4FE6-B8FB-50C5115F7991}"/>
              </a:ext>
            </a:extLst>
          </p:cNvPr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1"/>
              </a:ext>
            </a:extLst>
          </a:blip>
          <a:stretch>
            <a:fillRect/>
          </a:stretch>
        </p:blipFill>
        <p:spPr>
          <a:xfrm>
            <a:off x="7075182" y="4523114"/>
            <a:ext cx="246324" cy="246324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0D05B022-8791-41E3-8C80-055B9366D725}"/>
              </a:ext>
            </a:extLst>
          </p:cNvPr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3"/>
              </a:ext>
            </a:extLst>
          </a:blip>
          <a:stretch>
            <a:fillRect/>
          </a:stretch>
        </p:blipFill>
        <p:spPr>
          <a:xfrm>
            <a:off x="6586209" y="4509914"/>
            <a:ext cx="246324" cy="246806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18" name="Рисунок 17">
            <a:extLst>
              <a:ext uri="{FF2B5EF4-FFF2-40B4-BE49-F238E27FC236}">
                <a16:creationId xmlns="" xmlns:a16="http://schemas.microsoft.com/office/drawing/2014/main" id="{050297E9-ED60-4946-AF71-E2BD805A8B73}"/>
              </a:ext>
            </a:extLst>
          </p:cNvPr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5"/>
              </a:ext>
            </a:extLst>
          </a:blip>
          <a:stretch>
            <a:fillRect/>
          </a:stretch>
        </p:blipFill>
        <p:spPr>
          <a:xfrm>
            <a:off x="7622032" y="4542872"/>
            <a:ext cx="215285" cy="215285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19" name="Рисунок 18">
            <a:extLst>
              <a:ext uri="{FF2B5EF4-FFF2-40B4-BE49-F238E27FC236}">
                <a16:creationId xmlns="" xmlns:a16="http://schemas.microsoft.com/office/drawing/2014/main" id="{A16F5FC6-BD0D-4439-A808-C40501514E54}"/>
              </a:ext>
            </a:extLst>
          </p:cNvPr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7"/>
              </a:ext>
            </a:extLst>
          </a:blip>
          <a:stretch>
            <a:fillRect/>
          </a:stretch>
        </p:blipFill>
        <p:spPr>
          <a:xfrm>
            <a:off x="8094738" y="4528085"/>
            <a:ext cx="246324" cy="246324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20" name="Рисунок 19">
            <a:extLst>
              <a:ext uri="{FF2B5EF4-FFF2-40B4-BE49-F238E27FC236}">
                <a16:creationId xmlns="" xmlns:a16="http://schemas.microsoft.com/office/drawing/2014/main" id="{6497DFCC-F25C-4376-A0CE-5CD0FE11EACF}"/>
              </a:ext>
            </a:extLst>
          </p:cNvPr>
          <p:cNvPicPr>
            <a:picLocks noChangeAspect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533" y="4900911"/>
            <a:ext cx="1325635" cy="393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917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524"/>
            <a:ext cx="12192000" cy="6861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98EDA1F5-6CA3-4FE6-B8FB-50C5115F799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1"/>
              </a:ext>
            </a:extLst>
          </a:blip>
          <a:stretch>
            <a:fillRect/>
          </a:stretch>
        </p:blipFill>
        <p:spPr>
          <a:xfrm>
            <a:off x="6698893" y="5415582"/>
            <a:ext cx="246324" cy="246324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0D05B022-8791-41E3-8C80-055B9366D725}"/>
              </a:ext>
            </a:extLst>
          </p:cNvPr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3"/>
              </a:ext>
            </a:extLst>
          </a:blip>
          <a:stretch>
            <a:fillRect/>
          </a:stretch>
        </p:blipFill>
        <p:spPr>
          <a:xfrm>
            <a:off x="6698893" y="6022082"/>
            <a:ext cx="246324" cy="246806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050297E9-ED60-4946-AF71-E2BD805A8B73}"/>
              </a:ext>
            </a:extLst>
          </p:cNvPr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5"/>
              </a:ext>
            </a:extLst>
          </a:blip>
          <a:stretch>
            <a:fillRect/>
          </a:stretch>
        </p:blipFill>
        <p:spPr>
          <a:xfrm>
            <a:off x="6714413" y="4840121"/>
            <a:ext cx="215285" cy="215285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33176628-6E24-465A-AEDB-BF5C741F85A8}"/>
              </a:ext>
            </a:extLst>
          </p:cNvPr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98" y="3789834"/>
            <a:ext cx="751328" cy="775429"/>
          </a:xfrm>
          <a:prstGeom prst="rect">
            <a:avLst/>
          </a:prstGeom>
          <a:effectLst>
            <a:outerShdw blurRad="152400" dist="88900" dir="2700000" algn="tl" rotWithShape="0">
              <a:schemeClr val="tx1">
                <a:alpha val="27000"/>
              </a:schemeClr>
            </a:outerShdw>
          </a:effectLst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70B3FDE0-D579-4149-86EB-3AF40F2AE63D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3403410">
            <a:off x="7939901" y="1170033"/>
            <a:ext cx="231314" cy="231314"/>
          </a:xfrm>
          <a:prstGeom prst="rect">
            <a:avLst/>
          </a:prstGeom>
          <a:effectLst>
            <a:outerShdw blurRad="76200" dir="18900000" sy="23000" kx="-1200000" algn="bl" rotWithShape="0">
              <a:schemeClr val="tx1">
                <a:alpha val="20000"/>
              </a:schemeClr>
            </a:outerShdw>
          </a:effectLst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E4A8672E-7E7A-4DB5-82F5-A0D055F8A256}"/>
              </a:ext>
            </a:extLst>
          </p:cNvPr>
          <p:cNvPicPr>
            <a:picLocks noChangeAspect="1"/>
          </p:cNvPicPr>
          <p:nvPr/>
        </p:nvPicPr>
        <p:blipFill>
          <a:blip r:embed="rId38" cstate="print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saturation sat="69000"/>
                    </a14:imgEffect>
                    <a14:imgEffect>
                      <a14:brightnessContrast brigh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7494" y="5591921"/>
            <a:ext cx="835989" cy="874573"/>
          </a:xfrm>
          <a:prstGeom prst="rect">
            <a:avLst/>
          </a:prstGeom>
        </p:spPr>
      </p:pic>
      <p:pic>
        <p:nvPicPr>
          <p:cNvPr id="11266" name="Picture 2" descr="C:\Users\Дарья\Desktop\Рек 3.png"/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3518" y="1167186"/>
            <a:ext cx="1593850" cy="2789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Дарья\Desktop\Рек 1.png"/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118" y="1948236"/>
            <a:ext cx="1149350" cy="2008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C:\Users\Дарья\Desktop\Рек 2.png"/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443" y="1465636"/>
            <a:ext cx="1435100" cy="2490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C:\Users\Дарья\Desktop\13 посещ.png"/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726" y="6048981"/>
            <a:ext cx="2160588" cy="417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9577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33333E-6 -3.7037E-7 L -0.03073 -0.08218 " pathEditMode="relative" rAng="0" ptsTypes="AA">
                                      <p:cBhvr>
                                        <p:cTn id="23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36" y="-4120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1.25E-6 -4.07407E-6 L 0.03151 -0.07291 " pathEditMode="relative" rAng="0" ptsTypes="AA">
                                      <p:cBhvr>
                                        <p:cTn id="25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6" y="-3657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1.04167E-6 1.11111E-6 L 0.06862 -0.06389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24" y="-3194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1998" cy="6861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C:\Users\Дарья\Desktop\О 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266" y="1222040"/>
            <a:ext cx="3219450" cy="2335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5" name="Picture 9" descr="C:\Users\Дарья\Desktop\О 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284" y="1222039"/>
            <a:ext cx="3219450" cy="2335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C:\Users\Дарья\Desktop\О 3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2788" y="1222039"/>
            <a:ext cx="3219450" cy="2335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7" name="Picture 1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8428" y="3257997"/>
            <a:ext cx="3219125" cy="2332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8" name="Picture 12" descr="C:\Users\Дарья\Desktop\О 5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284" y="3257997"/>
            <a:ext cx="3219450" cy="2332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9" name="Picture 1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62949" y="3257996"/>
            <a:ext cx="3219127" cy="2332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D6AA5792-538E-4A53-9D16-13466F75AD4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9730333" y="3573276"/>
            <a:ext cx="325313" cy="32531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22BB5C13-1269-4859-ADD3-15747075C4E4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xmlns="" r:embed="rId19"/>
              </a:ext>
            </a:extLst>
          </a:blip>
          <a:stretch>
            <a:fillRect/>
          </a:stretch>
        </p:blipFill>
        <p:spPr>
          <a:xfrm>
            <a:off x="4340336" y="1555828"/>
            <a:ext cx="314710" cy="314710"/>
          </a:xfrm>
          <a:prstGeom prst="rect">
            <a:avLst/>
          </a:prstGeom>
          <a:effectLst/>
        </p:spPr>
      </p:pic>
      <p:sp>
        <p:nvSpPr>
          <p:cNvPr id="8" name="Рисунок 13">
            <a:extLst>
              <a:ext uri="{FF2B5EF4-FFF2-40B4-BE49-F238E27FC236}">
                <a16:creationId xmlns:a16="http://schemas.microsoft.com/office/drawing/2014/main" xmlns="" id="{BF6A03E5-FDDD-4550-85C9-B556216EEC28}"/>
              </a:ext>
            </a:extLst>
          </p:cNvPr>
          <p:cNvSpPr/>
          <p:nvPr/>
        </p:nvSpPr>
        <p:spPr>
          <a:xfrm>
            <a:off x="7607374" y="1516232"/>
            <a:ext cx="367637" cy="329386"/>
          </a:xfrm>
          <a:custGeom>
            <a:avLst/>
            <a:gdLst>
              <a:gd name="connsiteX0" fmla="*/ 237290 w 249062"/>
              <a:gd name="connsiteY0" fmla="*/ 53822 h 237164"/>
              <a:gd name="connsiteX1" fmla="*/ 137918 w 249062"/>
              <a:gd name="connsiteY1" fmla="*/ 3203 h 237164"/>
              <a:gd name="connsiteX2" fmla="*/ 111144 w 249062"/>
              <a:gd name="connsiteY2" fmla="*/ 3203 h 237164"/>
              <a:gd name="connsiteX3" fmla="*/ 11772 w 249062"/>
              <a:gd name="connsiteY3" fmla="*/ 53822 h 237164"/>
              <a:gd name="connsiteX4" fmla="*/ 0 w 249062"/>
              <a:gd name="connsiteY4" fmla="*/ 73028 h 237164"/>
              <a:gd name="connsiteX5" fmla="*/ 11772 w 249062"/>
              <a:gd name="connsiteY5" fmla="*/ 92234 h 237164"/>
              <a:gd name="connsiteX6" fmla="*/ 38792 w 249062"/>
              <a:gd name="connsiteY6" fmla="*/ 105996 h 237164"/>
              <a:gd name="connsiteX7" fmla="*/ 38792 w 249062"/>
              <a:gd name="connsiteY7" fmla="*/ 198388 h 237164"/>
              <a:gd name="connsiteX8" fmla="*/ 42171 w 249062"/>
              <a:gd name="connsiteY8" fmla="*/ 201398 h 237164"/>
              <a:gd name="connsiteX9" fmla="*/ 124531 w 249062"/>
              <a:gd name="connsiteY9" fmla="*/ 223838 h 237164"/>
              <a:gd name="connsiteX10" fmla="*/ 182100 w 249062"/>
              <a:gd name="connsiteY10" fmla="*/ 214706 h 237164"/>
              <a:gd name="connsiteX11" fmla="*/ 182747 w 249062"/>
              <a:gd name="connsiteY11" fmla="*/ 215629 h 237164"/>
              <a:gd name="connsiteX12" fmla="*/ 193121 w 249062"/>
              <a:gd name="connsiteY12" fmla="*/ 228700 h 237164"/>
              <a:gd name="connsiteX13" fmla="*/ 200659 w 249062"/>
              <a:gd name="connsiteY13" fmla="*/ 237164 h 237164"/>
              <a:gd name="connsiteX14" fmla="*/ 208200 w 249062"/>
              <a:gd name="connsiteY14" fmla="*/ 228700 h 237164"/>
              <a:gd name="connsiteX15" fmla="*/ 218571 w 249062"/>
              <a:gd name="connsiteY15" fmla="*/ 215629 h 237164"/>
              <a:gd name="connsiteX16" fmla="*/ 230151 w 249062"/>
              <a:gd name="connsiteY16" fmla="*/ 189498 h 237164"/>
              <a:gd name="connsiteX17" fmla="*/ 210270 w 249062"/>
              <a:gd name="connsiteY17" fmla="*/ 161620 h 237164"/>
              <a:gd name="connsiteX18" fmla="*/ 210270 w 249062"/>
              <a:gd name="connsiteY18" fmla="*/ 105996 h 237164"/>
              <a:gd name="connsiteX19" fmla="*/ 237293 w 249062"/>
              <a:gd name="connsiteY19" fmla="*/ 92234 h 237164"/>
              <a:gd name="connsiteX20" fmla="*/ 249062 w 249062"/>
              <a:gd name="connsiteY20" fmla="*/ 73028 h 237164"/>
              <a:gd name="connsiteX21" fmla="*/ 237290 w 249062"/>
              <a:gd name="connsiteY21" fmla="*/ 53822 h 237164"/>
              <a:gd name="connsiteX22" fmla="*/ 200654 w 249062"/>
              <a:gd name="connsiteY22" fmla="*/ 205955 h 237164"/>
              <a:gd name="connsiteX23" fmla="*/ 191358 w 249062"/>
              <a:gd name="connsiteY23" fmla="*/ 189474 h 237164"/>
              <a:gd name="connsiteX24" fmla="*/ 200659 w 249062"/>
              <a:gd name="connsiteY24" fmla="*/ 180199 h 237164"/>
              <a:gd name="connsiteX25" fmla="*/ 209957 w 249062"/>
              <a:gd name="connsiteY25" fmla="*/ 189463 h 237164"/>
              <a:gd name="connsiteX26" fmla="*/ 200654 w 249062"/>
              <a:gd name="connsiteY26" fmla="*/ 205955 h 237164"/>
              <a:gd name="connsiteX27" fmla="*/ 190075 w 249062"/>
              <a:gd name="connsiteY27" fmla="*/ 161975 h 237164"/>
              <a:gd name="connsiteX28" fmla="*/ 171167 w 249062"/>
              <a:gd name="connsiteY28" fmla="*/ 189498 h 237164"/>
              <a:gd name="connsiteX29" fmla="*/ 172385 w 249062"/>
              <a:gd name="connsiteY29" fmla="*/ 196710 h 237164"/>
              <a:gd name="connsiteX30" fmla="*/ 124531 w 249062"/>
              <a:gd name="connsiteY30" fmla="*/ 203644 h 237164"/>
              <a:gd name="connsiteX31" fmla="*/ 58987 w 249062"/>
              <a:gd name="connsiteY31" fmla="*/ 188651 h 237164"/>
              <a:gd name="connsiteX32" fmla="*/ 58987 w 249062"/>
              <a:gd name="connsiteY32" fmla="*/ 116283 h 237164"/>
              <a:gd name="connsiteX33" fmla="*/ 111144 w 249062"/>
              <a:gd name="connsiteY33" fmla="*/ 142854 h 237164"/>
              <a:gd name="connsiteX34" fmla="*/ 124531 w 249062"/>
              <a:gd name="connsiteY34" fmla="*/ 146056 h 237164"/>
              <a:gd name="connsiteX35" fmla="*/ 137918 w 249062"/>
              <a:gd name="connsiteY35" fmla="*/ 142854 h 237164"/>
              <a:gd name="connsiteX36" fmla="*/ 190075 w 249062"/>
              <a:gd name="connsiteY36" fmla="*/ 116285 h 237164"/>
              <a:gd name="connsiteX37" fmla="*/ 190075 w 249062"/>
              <a:gd name="connsiteY37" fmla="*/ 161975 h 237164"/>
              <a:gd name="connsiteX38" fmla="*/ 228126 w 249062"/>
              <a:gd name="connsiteY38" fmla="*/ 74240 h 237164"/>
              <a:gd name="connsiteX39" fmla="*/ 190583 w 249062"/>
              <a:gd name="connsiteY39" fmla="*/ 93364 h 237164"/>
              <a:gd name="connsiteX40" fmla="*/ 123734 w 249062"/>
              <a:gd name="connsiteY40" fmla="*/ 59739 h 237164"/>
              <a:gd name="connsiteX41" fmla="*/ 123553 w 249062"/>
              <a:gd name="connsiteY41" fmla="*/ 60102 h 237164"/>
              <a:gd name="connsiteX42" fmla="*/ 119196 w 249062"/>
              <a:gd name="connsiteY42" fmla="*/ 59060 h 237164"/>
              <a:gd name="connsiteX43" fmla="*/ 109498 w 249062"/>
              <a:gd name="connsiteY43" fmla="*/ 68758 h 237164"/>
              <a:gd name="connsiteX44" fmla="*/ 114841 w 249062"/>
              <a:gd name="connsiteY44" fmla="*/ 77417 h 237164"/>
              <a:gd name="connsiteX45" fmla="*/ 114660 w 249062"/>
              <a:gd name="connsiteY45" fmla="*/ 77780 h 237164"/>
              <a:gd name="connsiteX46" fmla="*/ 168254 w 249062"/>
              <a:gd name="connsiteY46" fmla="*/ 104737 h 237164"/>
              <a:gd name="connsiteX47" fmla="*/ 128752 w 249062"/>
              <a:gd name="connsiteY47" fmla="*/ 124860 h 237164"/>
              <a:gd name="connsiteX48" fmla="*/ 120310 w 249062"/>
              <a:gd name="connsiteY48" fmla="*/ 124860 h 237164"/>
              <a:gd name="connsiteX49" fmla="*/ 20936 w 249062"/>
              <a:gd name="connsiteY49" fmla="*/ 74240 h 237164"/>
              <a:gd name="connsiteX50" fmla="*/ 20194 w 249062"/>
              <a:gd name="connsiteY50" fmla="*/ 73028 h 237164"/>
              <a:gd name="connsiteX51" fmla="*/ 20936 w 249062"/>
              <a:gd name="connsiteY51" fmla="*/ 71816 h 237164"/>
              <a:gd name="connsiteX52" fmla="*/ 120310 w 249062"/>
              <a:gd name="connsiteY52" fmla="*/ 21199 h 237164"/>
              <a:gd name="connsiteX53" fmla="*/ 124531 w 249062"/>
              <a:gd name="connsiteY53" fmla="*/ 20189 h 237164"/>
              <a:gd name="connsiteX54" fmla="*/ 128752 w 249062"/>
              <a:gd name="connsiteY54" fmla="*/ 21199 h 237164"/>
              <a:gd name="connsiteX55" fmla="*/ 228124 w 249062"/>
              <a:gd name="connsiteY55" fmla="*/ 71818 h 237164"/>
              <a:gd name="connsiteX56" fmla="*/ 228868 w 249062"/>
              <a:gd name="connsiteY56" fmla="*/ 73028 h 237164"/>
              <a:gd name="connsiteX57" fmla="*/ 228126 w 249062"/>
              <a:gd name="connsiteY57" fmla="*/ 74240 h 237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249062" h="237164">
                <a:moveTo>
                  <a:pt x="237290" y="53822"/>
                </a:moveTo>
                <a:lnTo>
                  <a:pt x="137918" y="3203"/>
                </a:lnTo>
                <a:cubicBezTo>
                  <a:pt x="129535" y="-1068"/>
                  <a:pt x="119527" y="-1068"/>
                  <a:pt x="111144" y="3203"/>
                </a:cubicBezTo>
                <a:lnTo>
                  <a:pt x="11772" y="53822"/>
                </a:lnTo>
                <a:cubicBezTo>
                  <a:pt x="4510" y="57519"/>
                  <a:pt x="0" y="64879"/>
                  <a:pt x="0" y="73028"/>
                </a:cubicBezTo>
                <a:cubicBezTo>
                  <a:pt x="0" y="81174"/>
                  <a:pt x="4510" y="88536"/>
                  <a:pt x="11772" y="92234"/>
                </a:cubicBezTo>
                <a:lnTo>
                  <a:pt x="38792" y="105996"/>
                </a:lnTo>
                <a:lnTo>
                  <a:pt x="38792" y="198388"/>
                </a:lnTo>
                <a:lnTo>
                  <a:pt x="42171" y="201398"/>
                </a:lnTo>
                <a:cubicBezTo>
                  <a:pt x="43199" y="202314"/>
                  <a:pt x="67998" y="223838"/>
                  <a:pt x="124531" y="223838"/>
                </a:cubicBezTo>
                <a:cubicBezTo>
                  <a:pt x="150260" y="223838"/>
                  <a:pt x="169279" y="219360"/>
                  <a:pt x="182100" y="214706"/>
                </a:cubicBezTo>
                <a:cubicBezTo>
                  <a:pt x="182316" y="215014"/>
                  <a:pt x="182523" y="215316"/>
                  <a:pt x="182747" y="215629"/>
                </a:cubicBezTo>
                <a:cubicBezTo>
                  <a:pt x="187851" y="222770"/>
                  <a:pt x="192907" y="228461"/>
                  <a:pt x="193121" y="228700"/>
                </a:cubicBezTo>
                <a:lnTo>
                  <a:pt x="200659" y="237164"/>
                </a:lnTo>
                <a:lnTo>
                  <a:pt x="208200" y="228700"/>
                </a:lnTo>
                <a:cubicBezTo>
                  <a:pt x="208410" y="228461"/>
                  <a:pt x="213467" y="222770"/>
                  <a:pt x="218571" y="215629"/>
                </a:cubicBezTo>
                <a:cubicBezTo>
                  <a:pt x="226472" y="204577"/>
                  <a:pt x="230151" y="196273"/>
                  <a:pt x="230151" y="189498"/>
                </a:cubicBezTo>
                <a:cubicBezTo>
                  <a:pt x="230151" y="176600"/>
                  <a:pt x="221826" y="165617"/>
                  <a:pt x="210270" y="161620"/>
                </a:cubicBezTo>
                <a:lnTo>
                  <a:pt x="210270" y="105996"/>
                </a:lnTo>
                <a:lnTo>
                  <a:pt x="237293" y="92234"/>
                </a:lnTo>
                <a:cubicBezTo>
                  <a:pt x="244553" y="88536"/>
                  <a:pt x="249062" y="81177"/>
                  <a:pt x="249062" y="73028"/>
                </a:cubicBezTo>
                <a:cubicBezTo>
                  <a:pt x="249062" y="64879"/>
                  <a:pt x="244553" y="57519"/>
                  <a:pt x="237290" y="53822"/>
                </a:cubicBezTo>
                <a:close/>
                <a:moveTo>
                  <a:pt x="200654" y="205955"/>
                </a:moveTo>
                <a:cubicBezTo>
                  <a:pt x="195413" y="198869"/>
                  <a:pt x="191517" y="192148"/>
                  <a:pt x="191358" y="189474"/>
                </a:cubicBezTo>
                <a:cubicBezTo>
                  <a:pt x="191372" y="184357"/>
                  <a:pt x="195539" y="180199"/>
                  <a:pt x="200659" y="180199"/>
                </a:cubicBezTo>
                <a:cubicBezTo>
                  <a:pt x="205786" y="180199"/>
                  <a:pt x="209957" y="184370"/>
                  <a:pt x="209957" y="189463"/>
                </a:cubicBezTo>
                <a:cubicBezTo>
                  <a:pt x="209815" y="192116"/>
                  <a:pt x="205908" y="198850"/>
                  <a:pt x="200654" y="205955"/>
                </a:cubicBezTo>
                <a:close/>
                <a:moveTo>
                  <a:pt x="190075" y="161975"/>
                </a:moveTo>
                <a:cubicBezTo>
                  <a:pt x="179029" y="166237"/>
                  <a:pt x="171167" y="176963"/>
                  <a:pt x="171167" y="189498"/>
                </a:cubicBezTo>
                <a:cubicBezTo>
                  <a:pt x="171167" y="191720"/>
                  <a:pt x="171572" y="194115"/>
                  <a:pt x="172385" y="196710"/>
                </a:cubicBezTo>
                <a:cubicBezTo>
                  <a:pt x="161394" y="200357"/>
                  <a:pt x="145640" y="203644"/>
                  <a:pt x="124531" y="203644"/>
                </a:cubicBezTo>
                <a:cubicBezTo>
                  <a:pt x="87461" y="203644"/>
                  <a:pt x="66667" y="193418"/>
                  <a:pt x="58987" y="188651"/>
                </a:cubicBezTo>
                <a:lnTo>
                  <a:pt x="58987" y="116283"/>
                </a:lnTo>
                <a:lnTo>
                  <a:pt x="111144" y="142854"/>
                </a:lnTo>
                <a:cubicBezTo>
                  <a:pt x="115336" y="144989"/>
                  <a:pt x="119935" y="146056"/>
                  <a:pt x="124531" y="146056"/>
                </a:cubicBezTo>
                <a:cubicBezTo>
                  <a:pt x="129127" y="146056"/>
                  <a:pt x="133726" y="144989"/>
                  <a:pt x="137918" y="142854"/>
                </a:cubicBezTo>
                <a:lnTo>
                  <a:pt x="190075" y="116285"/>
                </a:lnTo>
                <a:lnTo>
                  <a:pt x="190075" y="161975"/>
                </a:lnTo>
                <a:close/>
                <a:moveTo>
                  <a:pt x="228126" y="74240"/>
                </a:moveTo>
                <a:lnTo>
                  <a:pt x="190583" y="93364"/>
                </a:lnTo>
                <a:lnTo>
                  <a:pt x="123734" y="59739"/>
                </a:lnTo>
                <a:lnTo>
                  <a:pt x="123553" y="60102"/>
                </a:lnTo>
                <a:cubicBezTo>
                  <a:pt x="122241" y="59442"/>
                  <a:pt x="120765" y="59060"/>
                  <a:pt x="119196" y="59060"/>
                </a:cubicBezTo>
                <a:cubicBezTo>
                  <a:pt x="113840" y="59060"/>
                  <a:pt x="109498" y="63402"/>
                  <a:pt x="109498" y="68758"/>
                </a:cubicBezTo>
                <a:cubicBezTo>
                  <a:pt x="109498" y="72547"/>
                  <a:pt x="111675" y="75821"/>
                  <a:pt x="114841" y="77417"/>
                </a:cubicBezTo>
                <a:lnTo>
                  <a:pt x="114660" y="77780"/>
                </a:lnTo>
                <a:lnTo>
                  <a:pt x="168254" y="104737"/>
                </a:lnTo>
                <a:lnTo>
                  <a:pt x="128752" y="124860"/>
                </a:lnTo>
                <a:cubicBezTo>
                  <a:pt x="126109" y="126206"/>
                  <a:pt x="122953" y="126206"/>
                  <a:pt x="120310" y="124860"/>
                </a:cubicBezTo>
                <a:lnTo>
                  <a:pt x="20936" y="74240"/>
                </a:lnTo>
                <a:cubicBezTo>
                  <a:pt x="20733" y="74135"/>
                  <a:pt x="20194" y="73862"/>
                  <a:pt x="20194" y="73028"/>
                </a:cubicBezTo>
                <a:cubicBezTo>
                  <a:pt x="20194" y="72194"/>
                  <a:pt x="20733" y="71921"/>
                  <a:pt x="20936" y="71816"/>
                </a:cubicBezTo>
                <a:lnTo>
                  <a:pt x="120310" y="21199"/>
                </a:lnTo>
                <a:cubicBezTo>
                  <a:pt x="121630" y="20526"/>
                  <a:pt x="123080" y="20189"/>
                  <a:pt x="124531" y="20189"/>
                </a:cubicBezTo>
                <a:cubicBezTo>
                  <a:pt x="125980" y="20189"/>
                  <a:pt x="127429" y="20526"/>
                  <a:pt x="128752" y="21199"/>
                </a:cubicBezTo>
                <a:lnTo>
                  <a:pt x="228124" y="71818"/>
                </a:lnTo>
                <a:cubicBezTo>
                  <a:pt x="228329" y="71921"/>
                  <a:pt x="228868" y="72197"/>
                  <a:pt x="228868" y="73028"/>
                </a:cubicBezTo>
                <a:cubicBezTo>
                  <a:pt x="228868" y="73862"/>
                  <a:pt x="228329" y="74135"/>
                  <a:pt x="228126" y="74240"/>
                </a:cubicBezTo>
                <a:close/>
              </a:path>
            </a:pathLst>
          </a:custGeom>
          <a:solidFill>
            <a:srgbClr val="00B0F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CB19C48A-35B1-43C3-8A61-43197BD62A2B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8"/>
              </a:ext>
            </a:extLst>
          </a:blip>
          <a:stretch>
            <a:fillRect/>
          </a:stretch>
        </p:blipFill>
        <p:spPr>
          <a:xfrm>
            <a:off x="3070870" y="3515186"/>
            <a:ext cx="379236" cy="3792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FFA38CF3-7551-494F-B316-EAD437D7EA96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2"/>
              </a:ext>
            </a:extLst>
          </a:blip>
          <a:stretch>
            <a:fillRect/>
          </a:stretch>
        </p:blipFill>
        <p:spPr>
          <a:xfrm>
            <a:off x="1023116" y="1526056"/>
            <a:ext cx="319562" cy="31956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5C65D8C7-31CC-49F0-8870-E6BD9A760393}"/>
              </a:ext>
            </a:extLst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4"/>
              </a:ext>
            </a:extLst>
          </a:blip>
          <a:stretch>
            <a:fillRect/>
          </a:stretch>
        </p:blipFill>
        <p:spPr>
          <a:xfrm>
            <a:off x="6383238" y="3556913"/>
            <a:ext cx="329756" cy="329756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="" xmlns:a16="http://schemas.microsoft.com/office/drawing/2014/main" id="{0E9BF74B-97BB-48BC-8D78-771C4D77F667}"/>
              </a:ext>
            </a:extLst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05275">
            <a:off x="10771608" y="2014241"/>
            <a:ext cx="658975" cy="679969"/>
          </a:xfrm>
          <a:prstGeom prst="rect">
            <a:avLst/>
          </a:prstGeom>
          <a:ln w="2689" cap="flat">
            <a:noFill/>
            <a:prstDash val="solid"/>
            <a:miter/>
          </a:ln>
          <a:effectLst>
            <a:outerShdw blurRad="50800" dir="21540000" sy="23000" kx="-1200000" algn="bl" rotWithShape="0">
              <a:schemeClr val="tx1">
                <a:alpha val="19000"/>
              </a:schemeClr>
            </a:outerShdw>
          </a:effectLst>
        </p:spPr>
      </p:pic>
      <p:pic>
        <p:nvPicPr>
          <p:cNvPr id="31" name="Рисунок 30">
            <a:extLst>
              <a:ext uri="{FF2B5EF4-FFF2-40B4-BE49-F238E27FC236}">
                <a16:creationId xmlns="" xmlns:a16="http://schemas.microsoft.com/office/drawing/2014/main" id="{70B3FDE0-D579-4149-86EB-3AF40F2AE63D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96DAC541-7B7A-43D3-8B79-37D633B846F1}">
                <asvg:svgBlip xmlns=""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 rot="3403410">
            <a:off x="6267581" y="5941115"/>
            <a:ext cx="231314" cy="231314"/>
          </a:xfrm>
          <a:prstGeom prst="rect">
            <a:avLst/>
          </a:prstGeom>
          <a:effectLst>
            <a:outerShdw blurRad="76200" dir="18900000" sy="23000" kx="-1200000" algn="bl" rotWithShape="0">
              <a:schemeClr val="tx1">
                <a:alpha val="20000"/>
              </a:schemeClr>
            </a:outerShdw>
          </a:effectLst>
        </p:spPr>
      </p:pic>
      <p:pic>
        <p:nvPicPr>
          <p:cNvPr id="32" name="Рисунок 31">
            <a:extLst>
              <a:ext uri="{FF2B5EF4-FFF2-40B4-BE49-F238E27FC236}">
                <a16:creationId xmlns="" xmlns:a16="http://schemas.microsoft.com/office/drawing/2014/main" id="{CB2C4D2A-D573-428B-8236-C7AE113143DF}"/>
              </a:ext>
            </a:extLst>
          </p:cNvPr>
          <p:cNvPicPr>
            <a:picLocks noChangeAspect="1"/>
          </p:cNvPicPr>
          <p:nvPr/>
        </p:nvPicPr>
        <p:blipFill rotWithShape="1"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0" t="65011" r="71297" b="8791"/>
          <a:stretch/>
        </p:blipFill>
        <p:spPr>
          <a:xfrm>
            <a:off x="3450106" y="5392028"/>
            <a:ext cx="339996" cy="344441"/>
          </a:xfrm>
          <a:prstGeom prst="rect">
            <a:avLst/>
          </a:prstGeom>
          <a:effectLst>
            <a:outerShdw blurRad="139700" dist="88900" dir="6840000" sx="65000" sy="65000" rotWithShape="0">
              <a:prstClr val="black">
                <a:alpha val="59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973242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10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10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1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2.43715E-6 5.2729E-7 L -0.07972 -0.1265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86" y="-633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1.25E-6 -4.07407E-6 L 0.03151 -0.07291 " pathEditMode="relative" rAng="0" ptsTypes="AA">
                                      <p:cBhvr>
                                        <p:cTn id="43" dur="1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6" y="-3657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1.01211E-6 -2.0444E-6 L -0.04507 0.08765 " pathEditMode="relative" rAng="0" ptsTypes="AA">
                                      <p:cBhvr>
                                        <p:cTn id="45" dur="1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3" y="43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588" y="857"/>
            <a:ext cx="12192001" cy="6859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7CB65112-86CA-430E-B920-41B808C4A3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7398" y="405458"/>
            <a:ext cx="718597" cy="649055"/>
          </a:xfrm>
          <a:prstGeom prst="rect">
            <a:avLst/>
          </a:prstGeom>
          <a:ln w="2689" cap="flat">
            <a:noFill/>
            <a:prstDash val="solid"/>
            <a:miter/>
          </a:ln>
          <a:effectLst>
            <a:outerShdw blurRad="88900" dist="12700" dir="5760000" sy="-23000" kx="-800400" algn="bl" rotWithShape="0">
              <a:prstClr val="black">
                <a:alpha val="20000"/>
              </a:prstClr>
            </a:outerShdw>
          </a:effectLst>
        </p:spPr>
      </p:pic>
      <p:pic>
        <p:nvPicPr>
          <p:cNvPr id="10242" name="Picture 2" descr="C:\Users\Дарья\Desktop\Инвестшкола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582" y="1239070"/>
            <a:ext cx="10723563" cy="2252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Дарья\Desktop\Об и раз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8942" y="4023787"/>
            <a:ext cx="8442325" cy="2182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CB2C4D2A-D573-428B-8236-C7AE113143D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0" t="65011" r="71297" b="8791"/>
          <a:stretch/>
        </p:blipFill>
        <p:spPr>
          <a:xfrm>
            <a:off x="8471470" y="5878066"/>
            <a:ext cx="339996" cy="344441"/>
          </a:xfrm>
          <a:prstGeom prst="rect">
            <a:avLst/>
          </a:prstGeom>
          <a:effectLst>
            <a:outerShdw blurRad="139700" dist="88900" dir="6840000" sx="65000" sy="65000" rotWithShape="0">
              <a:prstClr val="black">
                <a:alpha val="59000"/>
              </a:prstClr>
            </a:outerShdw>
          </a:effectLst>
        </p:spPr>
      </p:pic>
      <p:pic>
        <p:nvPicPr>
          <p:cNvPr id="10244" name="Picture 4" descr="C:\Users\Дарья\Desktop\Сессии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614" y="3822179"/>
            <a:ext cx="2828925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70B3FDE0-D579-4149-86EB-3AF40F2AE63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3403410">
            <a:off x="202773" y="4122361"/>
            <a:ext cx="231314" cy="231314"/>
          </a:xfrm>
          <a:prstGeom prst="rect">
            <a:avLst/>
          </a:prstGeom>
          <a:effectLst>
            <a:outerShdw blurRad="76200" dir="18900000" sy="23000" kx="-1200000" algn="bl" rotWithShape="0">
              <a:schemeClr val="tx1">
                <a:alpha val="20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88645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4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3.33333E-6 1.38778E-17 L 0.10429 0.1419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08" y="7083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Motion origin="layout" path="M -1.66667E-6 -4.07407E-6 L 0.07813 -0.05463 " pathEditMode="relative" rAng="0" ptsTypes="AA">
                                      <p:cBhvr>
                                        <p:cTn id="21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06" y="-2731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Motion origin="layout" path="M 0 7.40741E-7 L -0.13372 0.0463 " pathEditMode="relative" rAng="0" ptsTypes="AA">
                                      <p:cBhvr>
                                        <p:cTn id="23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93" y="2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2663" y="0"/>
            <a:ext cx="12195176" cy="6862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164F0ACD-526E-4D3A-9597-3F44F652B1B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02" t="13480" r="7416" b="11056"/>
          <a:stretch/>
        </p:blipFill>
        <p:spPr>
          <a:xfrm>
            <a:off x="2494806" y="5659025"/>
            <a:ext cx="1121230" cy="72418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09F696A6-5ECB-45A2-94B7-D7A91DA4796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2350" y="5862302"/>
            <a:ext cx="1110961" cy="543845"/>
          </a:xfrm>
          <a:prstGeom prst="rect">
            <a:avLst/>
          </a:prstGeom>
        </p:spPr>
      </p:pic>
      <p:pic>
        <p:nvPicPr>
          <p:cNvPr id="14" name="Picture 12" descr="Республика Адыгея - Комитет Республики Адыгея по туризму и курортам примет  участие в крупнейшей Международной туристической выставке MITT 2021">
            <a:extLst>
              <a:ext uri="{FF2B5EF4-FFF2-40B4-BE49-F238E27FC236}">
                <a16:creationId xmlns:a16="http://schemas.microsoft.com/office/drawing/2014/main" xmlns="" id="{11BE87F7-CD2C-4925-AB27-DC0E7200E6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0706" y="5686587"/>
            <a:ext cx="1208053" cy="589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Выставка &amp;quot;Продэкспо-2021&amp;quot; переносится на апрель">
            <a:extLst>
              <a:ext uri="{FF2B5EF4-FFF2-40B4-BE49-F238E27FC236}">
                <a16:creationId xmlns:a16="http://schemas.microsoft.com/office/drawing/2014/main" xmlns="" id="{9CD1FA98-D3D1-4258-BAF0-3C7E005AE2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0398" y="5592760"/>
            <a:ext cx="1459623" cy="765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8" name="Группа 17">
            <a:extLst>
              <a:ext uri="{FF2B5EF4-FFF2-40B4-BE49-F238E27FC236}">
                <a16:creationId xmlns:a16="http://schemas.microsoft.com/office/drawing/2014/main" xmlns="" id="{69C84CA8-3397-4214-A244-911631630CBD}"/>
              </a:ext>
            </a:extLst>
          </p:cNvPr>
          <p:cNvGrpSpPr/>
          <p:nvPr/>
        </p:nvGrpSpPr>
        <p:grpSpPr>
          <a:xfrm>
            <a:off x="9577923" y="5215230"/>
            <a:ext cx="1387398" cy="573906"/>
            <a:chOff x="13278655" y="861697"/>
            <a:chExt cx="2229839" cy="922388"/>
          </a:xfrm>
        </p:grpSpPr>
        <p:pic>
          <p:nvPicPr>
            <p:cNvPr id="19" name="Рисунок 18">
              <a:extLst>
                <a:ext uri="{FF2B5EF4-FFF2-40B4-BE49-F238E27FC236}">
                  <a16:creationId xmlns:a16="http://schemas.microsoft.com/office/drawing/2014/main" xmlns="" id="{B8017DCD-710D-469A-A146-91FBA28D6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278655" y="1041756"/>
              <a:ext cx="2151674" cy="742329"/>
            </a:xfrm>
            <a:prstGeom prst="rect">
              <a:avLst/>
            </a:prstGeom>
          </p:spPr>
        </p:pic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xmlns="" id="{75B42D3C-1C76-4B53-9E44-ADA683807BBB}"/>
                </a:ext>
              </a:extLst>
            </p:cNvPr>
            <p:cNvSpPr/>
            <p:nvPr/>
          </p:nvSpPr>
          <p:spPr>
            <a:xfrm>
              <a:off x="15025595" y="861697"/>
              <a:ext cx="482899" cy="40359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34" name="Picture 2">
            <a:extLst>
              <a:ext uri="{FF2B5EF4-FFF2-40B4-BE49-F238E27FC236}">
                <a16:creationId xmlns="" xmlns:a16="http://schemas.microsoft.com/office/drawing/2014/main" id="{F98C6C05-92C3-49E6-9379-EAD9553D65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877" b="89815" l="25589" r="76017">
                        <a14:foregroundMark x1="35653" y1="37809" x2="63490" y2="56327"/>
                        <a14:foregroundMark x1="64240" y1="56327" x2="64240" y2="41049"/>
                        <a14:foregroundMark x1="58244" y1="43519" x2="55889" y2="58642"/>
                        <a14:foregroundMark x1="67345" y1="57562" x2="41542" y2="61111"/>
                        <a14:foregroundMark x1="49358" y1="55556" x2="48608" y2="62963"/>
                        <a14:foregroundMark x1="48287" y1="61574" x2="51927" y2="56019"/>
                        <a14:foregroundMark x1="52570" y1="61574" x2="62420" y2="60031"/>
                        <a14:foregroundMark x1="59422" y1="62963" x2="65525" y2="63272"/>
                        <a14:foregroundMark x1="67024" y1="63735" x2="69379" y2="53549"/>
                        <a14:foregroundMark x1="56638" y1="62963" x2="45289" y2="63272"/>
                        <a14:foregroundMark x1="45289" y1="59259" x2="39936" y2="63580"/>
                        <a14:foregroundMark x1="38651" y1="63580" x2="42291" y2="57870"/>
                        <a14:foregroundMark x1="34690" y1="61883" x2="36403" y2="53395"/>
                        <a14:foregroundMark x1="33405" y1="59568" x2="30621" y2="59568"/>
                        <a14:foregroundMark x1="31370" y1="55710" x2="31906" y2="63580"/>
                        <a14:foregroundMark x1="32869" y1="49537" x2="32655" y2="40432"/>
                        <a14:foregroundMark x1="34368" y1="45525" x2="36724" y2="45525"/>
                        <a14:foregroundMark x1="34154" y1="49383" x2="30407" y2="49846"/>
                        <a14:foregroundMark x1="35118" y1="48302" x2="32334" y2="40741"/>
                        <a14:foregroundMark x1="31585" y1="40741" x2="38223" y2="42901"/>
                        <a14:foregroundMark x1="35974" y1="47222" x2="35225" y2="51235"/>
                        <a14:foregroundMark x1="36724" y1="47685" x2="35867" y2="44753"/>
                        <a14:foregroundMark x1="34475" y1="46142" x2="37901" y2="46914"/>
                        <a14:foregroundMark x1="39186" y1="46605" x2="39936" y2="42438"/>
                        <a14:foregroundMark x1="38972" y1="47531" x2="38651" y2="53086"/>
                        <a14:foregroundMark x1="40257" y1="46605" x2="44218" y2="45525"/>
                        <a14:foregroundMark x1="44218" y1="46605" x2="44004" y2="50926"/>
                        <a14:foregroundMark x1="49358" y1="44753" x2="51820" y2="37809"/>
                        <a14:foregroundMark x1="55889" y1="46451" x2="56424" y2="39506"/>
                        <a14:foregroundMark x1="58458" y1="36728" x2="60707" y2="36420"/>
                        <a14:foregroundMark x1="60171" y1="42593" x2="60707" y2="45525"/>
                        <a14:foregroundMark x1="61456" y1="42130" x2="60921" y2="39198"/>
                        <a14:foregroundMark x1="60921" y1="47222" x2="62741" y2="53086"/>
                        <a14:foregroundMark x1="75375" y1="54167" x2="76124" y2="49846"/>
                        <a14:foregroundMark x1="27302" y1="52315" x2="25589" y2="51543"/>
                        <a14:foregroundMark x1="33726" y1="82253" x2="42719" y2="865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665" r="18877"/>
          <a:stretch/>
        </p:blipFill>
        <p:spPr bwMode="auto">
          <a:xfrm>
            <a:off x="10919742" y="5686587"/>
            <a:ext cx="703215" cy="806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5" name="Группа 44"/>
          <p:cNvGrpSpPr/>
          <p:nvPr/>
        </p:nvGrpSpPr>
        <p:grpSpPr>
          <a:xfrm>
            <a:off x="5177381" y="4953087"/>
            <a:ext cx="1845656" cy="221842"/>
            <a:chOff x="6917075" y="3742119"/>
            <a:chExt cx="3166079" cy="380552"/>
          </a:xfrm>
        </p:grpSpPr>
        <p:sp>
          <p:nvSpPr>
            <p:cNvPr id="46" name="Прямоугольник 45"/>
            <p:cNvSpPr/>
            <p:nvPr/>
          </p:nvSpPr>
          <p:spPr>
            <a:xfrm>
              <a:off x="6917075" y="3742119"/>
              <a:ext cx="3166079" cy="380552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7" name="Picture 5" descr="C:\Users\Дарья\Desktop\logo.008a67f.pn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55067" y="3827355"/>
              <a:ext cx="2886409" cy="2234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5" name="Picture 2" descr="Проведение ЮПИФ-2020 перенесено на октябрь - Фонд развития Югры">
            <a:extLst>
              <a:ext uri="{FF2B5EF4-FFF2-40B4-BE49-F238E27FC236}">
                <a16:creationId xmlns:a16="http://schemas.microsoft.com/office/drawing/2014/main" xmlns="" id="{90DCF2D2-D406-4D15-B020-D18DF33FBA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1425" y="4238107"/>
            <a:ext cx="1278685" cy="748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4" name="Picture 2" descr="C:\Users\Дарья\Downloads\ЮПИФ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253" y="1546544"/>
            <a:ext cx="4024183" cy="2682988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40000"/>
              </a:schemeClr>
            </a:outerShdw>
          </a:effectLst>
          <a:extLst/>
        </p:spPr>
      </p:pic>
      <p:pic>
        <p:nvPicPr>
          <p:cNvPr id="3" name="Picture 6" descr="Expo 2021 Dubai - Home | Facebook">
            <a:extLst>
              <a:ext uri="{FF2B5EF4-FFF2-40B4-BE49-F238E27FC236}">
                <a16:creationId xmlns:a16="http://schemas.microsoft.com/office/drawing/2014/main" xmlns="" id="{1FCB2166-6D28-499E-89E6-20797358F1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93" t="26463" r="8880" b="28017"/>
          <a:stretch/>
        </p:blipFill>
        <p:spPr bwMode="auto">
          <a:xfrm>
            <a:off x="3065648" y="4826431"/>
            <a:ext cx="1296144" cy="731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>
            <a:extLst>
              <a:ext uri="{FF2B5EF4-FFF2-40B4-BE49-F238E27FC236}">
                <a16:creationId xmlns:a16="http://schemas.microsoft.com/office/drawing/2014/main" xmlns="" id="{0533CAB8-06A3-4EDF-80A0-6C9B311782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6" t="14373" r="13160" b="23509"/>
          <a:stretch/>
        </p:blipFill>
        <p:spPr bwMode="auto">
          <a:xfrm>
            <a:off x="7053456" y="5252894"/>
            <a:ext cx="1574801" cy="70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C:\Users\Дарья\Desktop\UO форум.png"/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96" r="21697"/>
          <a:stretch/>
        </p:blipFill>
        <p:spPr bwMode="auto">
          <a:xfrm>
            <a:off x="1622487" y="1537970"/>
            <a:ext cx="4024183" cy="2700137"/>
          </a:xfrm>
          <a:prstGeom prst="rect">
            <a:avLst/>
          </a:prstGeom>
          <a:noFill/>
          <a:effectLst>
            <a:outerShdw blurRad="63500" sx="102000" sy="102000" algn="ctr" rotWithShape="0">
              <a:schemeClr val="bg1">
                <a:lumMod val="50000"/>
                <a:alpha val="4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C:\Users\Дарья\Desktop\Форумы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2889" y="1082591"/>
            <a:ext cx="1024073" cy="247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6979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Дарья\Desktop\2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" y="0"/>
            <a:ext cx="12192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B0A46FAC-426C-4962-A88F-DB0AD2E4202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1845" r="20952"/>
          <a:stretch/>
        </p:blipFill>
        <p:spPr>
          <a:xfrm>
            <a:off x="5124839" y="1197546"/>
            <a:ext cx="1936373" cy="141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Изображение выглядит как текст, карта&#10;&#10;Автоматически созданное описание">
            <a:extLst>
              <a:ext uri="{FF2B5EF4-FFF2-40B4-BE49-F238E27FC236}">
                <a16:creationId xmlns:a16="http://schemas.microsoft.com/office/drawing/2014/main" xmlns="" id="{10241581-87C1-4E37-AD99-5E21206BC7B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0" r="33336"/>
          <a:stretch/>
        </p:blipFill>
        <p:spPr>
          <a:xfrm>
            <a:off x="8543478" y="1275861"/>
            <a:ext cx="1770757" cy="13396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 descr="Изображение выглядит как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xmlns="" id="{47FA070F-34FF-42E0-B888-361745EBF56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84" t="2044" r="16525"/>
          <a:stretch/>
        </p:blipFill>
        <p:spPr>
          <a:xfrm>
            <a:off x="3456010" y="3789834"/>
            <a:ext cx="1800023" cy="13227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Рисунок 11" descr="Изображение выглядит как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xmlns="" id="{65C264B4-C2BE-4D9E-AD6A-2B79C38B73D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97" t="1994" r="16288"/>
          <a:stretch/>
        </p:blipFill>
        <p:spPr>
          <a:xfrm>
            <a:off x="6856349" y="3794970"/>
            <a:ext cx="1787431" cy="13068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692AD64F-B712-4177-BE4F-D4CC1EF54A23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995" r="32281"/>
          <a:stretch/>
        </p:blipFill>
        <p:spPr>
          <a:xfrm>
            <a:off x="1745518" y="1197546"/>
            <a:ext cx="1897055" cy="13936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386" name="Picture 2" descr="C:\Users\Дарья\Desktop\Рес 1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5519" y="2737506"/>
            <a:ext cx="1636776" cy="867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C:\Users\Дарья\Desktop\Рес 2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4841" y="2737506"/>
            <a:ext cx="1700068" cy="682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C:\Users\Дарья\Desktop\Рес 3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8439" y="2737506"/>
            <a:ext cx="1636777" cy="867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9" name="Picture 5" descr="C:\Users\Дарья\Desktop\Рес 4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6011" y="5275847"/>
            <a:ext cx="1844277" cy="1329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C:\Users\Дарья\Desktop\Рес 5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567" y="5275847"/>
            <a:ext cx="1616747" cy="86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1302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588" y="63"/>
            <a:ext cx="12192000" cy="6861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C:\Users\Дарья\Desktop\UO лого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9155" y="5021929"/>
            <a:ext cx="2709862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0590" y="1629594"/>
            <a:ext cx="8326438" cy="4900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3484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Дарья\Desktop\Инвест коммуникации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xmlns="" id="{40BA261E-6269-4BB2-97C5-DEFDB404B05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065516" y="3386629"/>
            <a:ext cx="1669295" cy="685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>
            <a:extLst>
              <a:ext uri="{FF2B5EF4-FFF2-40B4-BE49-F238E27FC236}">
                <a16:creationId xmlns:a16="http://schemas.microsoft.com/office/drawing/2014/main" xmlns="" id="{8D961DF1-C11A-4183-93A2-260C0448B6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02018" y="1923300"/>
            <a:ext cx="1021948" cy="589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>
            <a:extLst>
              <a:ext uri="{FF2B5EF4-FFF2-40B4-BE49-F238E27FC236}">
                <a16:creationId xmlns:a16="http://schemas.microsoft.com/office/drawing/2014/main" xmlns="" id="{F354546A-1188-4C63-9A7B-72CD3E25F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62060" y="4093643"/>
            <a:ext cx="1697094" cy="955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>
            <a:extLst>
              <a:ext uri="{FF2B5EF4-FFF2-40B4-BE49-F238E27FC236}">
                <a16:creationId xmlns:a16="http://schemas.microsoft.com/office/drawing/2014/main" xmlns="" id="{2A847216-D132-4A64-8D8A-E1938B245B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88202" y="2393561"/>
            <a:ext cx="1321804" cy="933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>
            <a:extLst>
              <a:ext uri="{FF2B5EF4-FFF2-40B4-BE49-F238E27FC236}">
                <a16:creationId xmlns:a16="http://schemas.microsoft.com/office/drawing/2014/main" xmlns="" id="{42CCF0D6-B495-4E69-8261-D7E097731D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83265" y="5705770"/>
            <a:ext cx="937430" cy="703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4">
            <a:extLst>
              <a:ext uri="{FF2B5EF4-FFF2-40B4-BE49-F238E27FC236}">
                <a16:creationId xmlns:a16="http://schemas.microsoft.com/office/drawing/2014/main" xmlns="" id="{664EF08A-F68F-49DD-936F-E3AA6D48C5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60163" y="4289033"/>
            <a:ext cx="1556062" cy="58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6">
            <a:extLst>
              <a:ext uri="{FF2B5EF4-FFF2-40B4-BE49-F238E27FC236}">
                <a16:creationId xmlns:a16="http://schemas.microsoft.com/office/drawing/2014/main" xmlns="" id="{BC0F0876-3B4E-463D-8D46-C07D06B3CC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94624" y="5037212"/>
            <a:ext cx="1173530" cy="639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0">
            <a:extLst>
              <a:ext uri="{FF2B5EF4-FFF2-40B4-BE49-F238E27FC236}">
                <a16:creationId xmlns:a16="http://schemas.microsoft.com/office/drawing/2014/main" xmlns="" id="{2AA9BD05-E59C-4B2C-8BC2-022C317F85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75260" y="1984075"/>
            <a:ext cx="638306" cy="818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2">
            <a:extLst>
              <a:ext uri="{FF2B5EF4-FFF2-40B4-BE49-F238E27FC236}">
                <a16:creationId xmlns:a16="http://schemas.microsoft.com/office/drawing/2014/main" xmlns="" id="{DCAFA7AB-73AD-4317-878C-FC0BF36529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41012" y="3683167"/>
            <a:ext cx="1732279" cy="337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4">
            <a:extLst>
              <a:ext uri="{FF2B5EF4-FFF2-40B4-BE49-F238E27FC236}">
                <a16:creationId xmlns:a16="http://schemas.microsoft.com/office/drawing/2014/main" xmlns="" id="{C7858765-4748-4CF2-8966-010B9A9D1F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13747" y="5232444"/>
            <a:ext cx="1364505" cy="444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6">
            <a:extLst>
              <a:ext uri="{FF2B5EF4-FFF2-40B4-BE49-F238E27FC236}">
                <a16:creationId xmlns:a16="http://schemas.microsoft.com/office/drawing/2014/main" xmlns="" id="{763D5D12-03D6-4908-990D-5E8B32C28E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8022" y="4260857"/>
            <a:ext cx="1461874" cy="609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8">
            <a:extLst>
              <a:ext uri="{FF2B5EF4-FFF2-40B4-BE49-F238E27FC236}">
                <a16:creationId xmlns:a16="http://schemas.microsoft.com/office/drawing/2014/main" xmlns="" id="{899C8746-D1F1-4251-95D9-1B03C41897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5549" y="2443715"/>
            <a:ext cx="1452099" cy="759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>
            <a:extLst>
              <a:ext uri="{FF2B5EF4-FFF2-40B4-BE49-F238E27FC236}">
                <a16:creationId xmlns:a16="http://schemas.microsoft.com/office/drawing/2014/main" xmlns="" id="{AC3FCA9E-98FD-4212-A71B-3A7EFF95A9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60163" y="2754009"/>
            <a:ext cx="1630483" cy="337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>
            <a:extLst>
              <a:ext uri="{FF2B5EF4-FFF2-40B4-BE49-F238E27FC236}">
                <a16:creationId xmlns:a16="http://schemas.microsoft.com/office/drawing/2014/main" xmlns="" id="{7DBAE4EE-1CA8-472C-B738-DFA962D477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3388" y="5671078"/>
            <a:ext cx="815241" cy="787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>
            <a:extLst>
              <a:ext uri="{FF2B5EF4-FFF2-40B4-BE49-F238E27FC236}">
                <a16:creationId xmlns:a16="http://schemas.microsoft.com/office/drawing/2014/main" xmlns="" id="{59554891-3DAE-499C-86C9-54D27ED564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79579" y="1950059"/>
            <a:ext cx="752915" cy="591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0">
            <a:extLst>
              <a:ext uri="{FF2B5EF4-FFF2-40B4-BE49-F238E27FC236}">
                <a16:creationId xmlns:a16="http://schemas.microsoft.com/office/drawing/2014/main" xmlns="" id="{31136AB0-9E24-4348-8BED-74925EFAE2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658523" y="2565767"/>
            <a:ext cx="1840041" cy="598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4">
            <a:extLst>
              <a:ext uri="{FF2B5EF4-FFF2-40B4-BE49-F238E27FC236}">
                <a16:creationId xmlns:a16="http://schemas.microsoft.com/office/drawing/2014/main" xmlns="" id="{38DB8B23-A248-48FB-99EC-E4388AE111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065516" y="5037123"/>
            <a:ext cx="1776290" cy="760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6">
            <a:extLst>
              <a:ext uri="{FF2B5EF4-FFF2-40B4-BE49-F238E27FC236}">
                <a16:creationId xmlns:a16="http://schemas.microsoft.com/office/drawing/2014/main" xmlns="" id="{E9DE2B67-938C-434A-A275-B9FC0E6C29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73246" y="4307333"/>
            <a:ext cx="1138923" cy="497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8">
            <a:extLst>
              <a:ext uri="{FF2B5EF4-FFF2-40B4-BE49-F238E27FC236}">
                <a16:creationId xmlns:a16="http://schemas.microsoft.com/office/drawing/2014/main" xmlns="" id="{5B798987-25FB-498A-921D-321B6CC826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26547" y="5778004"/>
            <a:ext cx="941531" cy="689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0">
            <a:extLst>
              <a:ext uri="{FF2B5EF4-FFF2-40B4-BE49-F238E27FC236}">
                <a16:creationId xmlns:a16="http://schemas.microsoft.com/office/drawing/2014/main" xmlns="" id="{51FC4E83-2EA5-48F5-96DC-471B8F893B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28882" y="5728836"/>
            <a:ext cx="949020" cy="680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2">
            <a:extLst>
              <a:ext uri="{FF2B5EF4-FFF2-40B4-BE49-F238E27FC236}">
                <a16:creationId xmlns:a16="http://schemas.microsoft.com/office/drawing/2014/main" xmlns="" id="{634725F2-EC23-415B-854B-5C9C85A57E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97943" y="3633669"/>
            <a:ext cx="1826446" cy="386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C:\Users\Дарья\Desktop\Текст.png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3813" y="1123667"/>
            <a:ext cx="6424374" cy="229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5665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61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21969" y="4255750"/>
            <a:ext cx="3548063" cy="2179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Рисунок 100">
            <a:extLst>
              <a:ext uri="{FF2B5EF4-FFF2-40B4-BE49-F238E27FC236}">
                <a16:creationId xmlns:a16="http://schemas.microsoft.com/office/drawing/2014/main" xmlns="" id="{0FD9FE2B-56B0-44DF-80D6-FCD0512EDE19}"/>
              </a:ext>
            </a:extLst>
          </p:cNvPr>
          <p:cNvGrpSpPr/>
          <p:nvPr/>
        </p:nvGrpSpPr>
        <p:grpSpPr>
          <a:xfrm>
            <a:off x="7078469" y="5121142"/>
            <a:ext cx="456897" cy="448651"/>
            <a:chOff x="1713757" y="4002188"/>
            <a:chExt cx="384296" cy="377359"/>
          </a:xfrm>
          <a:solidFill>
            <a:schemeClr val="bg1"/>
          </a:solidFill>
        </p:grpSpPr>
        <p:sp>
          <p:nvSpPr>
            <p:cNvPr id="6" name="Полилиния: фигура 118">
              <a:extLst>
                <a:ext uri="{FF2B5EF4-FFF2-40B4-BE49-F238E27FC236}">
                  <a16:creationId xmlns:a16="http://schemas.microsoft.com/office/drawing/2014/main" xmlns="" id="{AF2E4821-7D6B-4F27-91AE-FCD2CE13B6BC}"/>
                </a:ext>
              </a:extLst>
            </p:cNvPr>
            <p:cNvSpPr/>
            <p:nvPr/>
          </p:nvSpPr>
          <p:spPr>
            <a:xfrm>
              <a:off x="1806709" y="4236650"/>
              <a:ext cx="291344" cy="142897"/>
            </a:xfrm>
            <a:custGeom>
              <a:avLst/>
              <a:gdLst>
                <a:gd name="connsiteX0" fmla="*/ 283020 w 291344"/>
                <a:gd name="connsiteY0" fmla="*/ 0 h 142897"/>
                <a:gd name="connsiteX1" fmla="*/ 258048 w 291344"/>
                <a:gd name="connsiteY1" fmla="*/ 0 h 142897"/>
                <a:gd name="connsiteX2" fmla="*/ 251111 w 291344"/>
                <a:gd name="connsiteY2" fmla="*/ 6937 h 142897"/>
                <a:gd name="connsiteX3" fmla="*/ 188680 w 291344"/>
                <a:gd name="connsiteY3" fmla="*/ 6937 h 142897"/>
                <a:gd name="connsiteX4" fmla="*/ 184518 w 291344"/>
                <a:gd name="connsiteY4" fmla="*/ 8324 h 142897"/>
                <a:gd name="connsiteX5" fmla="*/ 148447 w 291344"/>
                <a:gd name="connsiteY5" fmla="*/ 44395 h 142897"/>
                <a:gd name="connsiteX6" fmla="*/ 23585 w 291344"/>
                <a:gd name="connsiteY6" fmla="*/ 22198 h 142897"/>
                <a:gd name="connsiteX7" fmla="*/ 6937 w 291344"/>
                <a:gd name="connsiteY7" fmla="*/ 26360 h 142897"/>
                <a:gd name="connsiteX8" fmla="*/ 0 w 291344"/>
                <a:gd name="connsiteY8" fmla="*/ 41621 h 142897"/>
                <a:gd name="connsiteX9" fmla="*/ 9711 w 291344"/>
                <a:gd name="connsiteY9" fmla="*/ 59656 h 142897"/>
                <a:gd name="connsiteX10" fmla="*/ 147059 w 291344"/>
                <a:gd name="connsiteY10" fmla="*/ 140123 h 142897"/>
                <a:gd name="connsiteX11" fmla="*/ 156771 w 291344"/>
                <a:gd name="connsiteY11" fmla="*/ 142897 h 142897"/>
                <a:gd name="connsiteX12" fmla="*/ 166482 w 291344"/>
                <a:gd name="connsiteY12" fmla="*/ 140123 h 142897"/>
                <a:gd name="connsiteX13" fmla="*/ 234463 w 291344"/>
                <a:gd name="connsiteY13" fmla="*/ 106826 h 142897"/>
                <a:gd name="connsiteX14" fmla="*/ 252498 w 291344"/>
                <a:gd name="connsiteY14" fmla="*/ 106826 h 142897"/>
                <a:gd name="connsiteX15" fmla="*/ 259435 w 291344"/>
                <a:gd name="connsiteY15" fmla="*/ 113763 h 142897"/>
                <a:gd name="connsiteX16" fmla="*/ 284407 w 291344"/>
                <a:gd name="connsiteY16" fmla="*/ 113763 h 142897"/>
                <a:gd name="connsiteX17" fmla="*/ 291344 w 291344"/>
                <a:gd name="connsiteY17" fmla="*/ 106826 h 142897"/>
                <a:gd name="connsiteX18" fmla="*/ 291344 w 291344"/>
                <a:gd name="connsiteY18" fmla="*/ 5549 h 142897"/>
                <a:gd name="connsiteX19" fmla="*/ 283020 w 291344"/>
                <a:gd name="connsiteY19" fmla="*/ 0 h 142897"/>
                <a:gd name="connsiteX20" fmla="*/ 233075 w 291344"/>
                <a:gd name="connsiteY20" fmla="*/ 94340 h 142897"/>
                <a:gd name="connsiteX21" fmla="*/ 230301 w 291344"/>
                <a:gd name="connsiteY21" fmla="*/ 94340 h 142897"/>
                <a:gd name="connsiteX22" fmla="*/ 160933 w 291344"/>
                <a:gd name="connsiteY22" fmla="*/ 129024 h 142897"/>
                <a:gd name="connsiteX23" fmla="*/ 153996 w 291344"/>
                <a:gd name="connsiteY23" fmla="*/ 129024 h 142897"/>
                <a:gd name="connsiteX24" fmla="*/ 16648 w 291344"/>
                <a:gd name="connsiteY24" fmla="*/ 48557 h 142897"/>
                <a:gd name="connsiteX25" fmla="*/ 12486 w 291344"/>
                <a:gd name="connsiteY25" fmla="*/ 41621 h 142897"/>
                <a:gd name="connsiteX26" fmla="*/ 15261 w 291344"/>
                <a:gd name="connsiteY26" fmla="*/ 36071 h 142897"/>
                <a:gd name="connsiteX27" fmla="*/ 22198 w 291344"/>
                <a:gd name="connsiteY27" fmla="*/ 34684 h 142897"/>
                <a:gd name="connsiteX28" fmla="*/ 138735 w 291344"/>
                <a:gd name="connsiteY28" fmla="*/ 55494 h 142897"/>
                <a:gd name="connsiteX29" fmla="*/ 133186 w 291344"/>
                <a:gd name="connsiteY29" fmla="*/ 61044 h 142897"/>
                <a:gd name="connsiteX30" fmla="*/ 126249 w 291344"/>
                <a:gd name="connsiteY30" fmla="*/ 77692 h 142897"/>
                <a:gd name="connsiteX31" fmla="*/ 149834 w 291344"/>
                <a:gd name="connsiteY31" fmla="*/ 101277 h 142897"/>
                <a:gd name="connsiteX32" fmla="*/ 166482 w 291344"/>
                <a:gd name="connsiteY32" fmla="*/ 94340 h 142897"/>
                <a:gd name="connsiteX33" fmla="*/ 199779 w 291344"/>
                <a:gd name="connsiteY33" fmla="*/ 61044 h 142897"/>
                <a:gd name="connsiteX34" fmla="*/ 191455 w 291344"/>
                <a:gd name="connsiteY34" fmla="*/ 52719 h 142897"/>
                <a:gd name="connsiteX35" fmla="*/ 158158 w 291344"/>
                <a:gd name="connsiteY35" fmla="*/ 86016 h 142897"/>
                <a:gd name="connsiteX36" fmla="*/ 149834 w 291344"/>
                <a:gd name="connsiteY36" fmla="*/ 88791 h 142897"/>
                <a:gd name="connsiteX37" fmla="*/ 138735 w 291344"/>
                <a:gd name="connsiteY37" fmla="*/ 77692 h 142897"/>
                <a:gd name="connsiteX38" fmla="*/ 141510 w 291344"/>
                <a:gd name="connsiteY38" fmla="*/ 69368 h 142897"/>
                <a:gd name="connsiteX39" fmla="*/ 191455 w 291344"/>
                <a:gd name="connsiteY39" fmla="*/ 19423 h 142897"/>
                <a:gd name="connsiteX40" fmla="*/ 252498 w 291344"/>
                <a:gd name="connsiteY40" fmla="*/ 19423 h 142897"/>
                <a:gd name="connsiteX41" fmla="*/ 252498 w 291344"/>
                <a:gd name="connsiteY41" fmla="*/ 95727 h 142897"/>
                <a:gd name="connsiteX42" fmla="*/ 233075 w 291344"/>
                <a:gd name="connsiteY42" fmla="*/ 95727 h 142897"/>
                <a:gd name="connsiteX43" fmla="*/ 264984 w 291344"/>
                <a:gd name="connsiteY43" fmla="*/ 12486 h 142897"/>
                <a:gd name="connsiteX44" fmla="*/ 277471 w 291344"/>
                <a:gd name="connsiteY44" fmla="*/ 12486 h 142897"/>
                <a:gd name="connsiteX45" fmla="*/ 277471 w 291344"/>
                <a:gd name="connsiteY45" fmla="*/ 101277 h 142897"/>
                <a:gd name="connsiteX46" fmla="*/ 264984 w 291344"/>
                <a:gd name="connsiteY46" fmla="*/ 101277 h 142897"/>
                <a:gd name="connsiteX47" fmla="*/ 264984 w 291344"/>
                <a:gd name="connsiteY47" fmla="*/ 12486 h 1428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91344" h="142897">
                  <a:moveTo>
                    <a:pt x="283020" y="0"/>
                  </a:moveTo>
                  <a:lnTo>
                    <a:pt x="258048" y="0"/>
                  </a:lnTo>
                  <a:cubicBezTo>
                    <a:pt x="253886" y="0"/>
                    <a:pt x="251111" y="2775"/>
                    <a:pt x="251111" y="6937"/>
                  </a:cubicBezTo>
                  <a:lnTo>
                    <a:pt x="188680" y="6937"/>
                  </a:lnTo>
                  <a:cubicBezTo>
                    <a:pt x="187293" y="6937"/>
                    <a:pt x="185905" y="6937"/>
                    <a:pt x="184518" y="8324"/>
                  </a:cubicBezTo>
                  <a:lnTo>
                    <a:pt x="148447" y="44395"/>
                  </a:lnTo>
                  <a:lnTo>
                    <a:pt x="23585" y="22198"/>
                  </a:lnTo>
                  <a:cubicBezTo>
                    <a:pt x="18036" y="20810"/>
                    <a:pt x="11099" y="22198"/>
                    <a:pt x="6937" y="26360"/>
                  </a:cubicBezTo>
                  <a:cubicBezTo>
                    <a:pt x="2775" y="30522"/>
                    <a:pt x="0" y="36071"/>
                    <a:pt x="0" y="41621"/>
                  </a:cubicBezTo>
                  <a:cubicBezTo>
                    <a:pt x="0" y="48557"/>
                    <a:pt x="4162" y="55494"/>
                    <a:pt x="9711" y="59656"/>
                  </a:cubicBezTo>
                  <a:lnTo>
                    <a:pt x="147059" y="140123"/>
                  </a:lnTo>
                  <a:cubicBezTo>
                    <a:pt x="149834" y="141510"/>
                    <a:pt x="153996" y="142897"/>
                    <a:pt x="156771" y="142897"/>
                  </a:cubicBezTo>
                  <a:cubicBezTo>
                    <a:pt x="159546" y="142897"/>
                    <a:pt x="163708" y="141510"/>
                    <a:pt x="166482" y="140123"/>
                  </a:cubicBezTo>
                  <a:lnTo>
                    <a:pt x="234463" y="106826"/>
                  </a:lnTo>
                  <a:lnTo>
                    <a:pt x="252498" y="106826"/>
                  </a:lnTo>
                  <a:cubicBezTo>
                    <a:pt x="252498" y="110988"/>
                    <a:pt x="255273" y="113763"/>
                    <a:pt x="259435" y="113763"/>
                  </a:cubicBezTo>
                  <a:lnTo>
                    <a:pt x="284407" y="113763"/>
                  </a:lnTo>
                  <a:cubicBezTo>
                    <a:pt x="288570" y="113763"/>
                    <a:pt x="291344" y="110988"/>
                    <a:pt x="291344" y="106826"/>
                  </a:cubicBezTo>
                  <a:lnTo>
                    <a:pt x="291344" y="5549"/>
                  </a:lnTo>
                  <a:cubicBezTo>
                    <a:pt x="289957" y="2775"/>
                    <a:pt x="287182" y="0"/>
                    <a:pt x="283020" y="0"/>
                  </a:cubicBezTo>
                  <a:close/>
                  <a:moveTo>
                    <a:pt x="233075" y="94340"/>
                  </a:moveTo>
                  <a:cubicBezTo>
                    <a:pt x="231688" y="94340"/>
                    <a:pt x="231688" y="94340"/>
                    <a:pt x="230301" y="94340"/>
                  </a:cubicBezTo>
                  <a:lnTo>
                    <a:pt x="160933" y="129024"/>
                  </a:lnTo>
                  <a:cubicBezTo>
                    <a:pt x="158158" y="130411"/>
                    <a:pt x="155384" y="130411"/>
                    <a:pt x="153996" y="129024"/>
                  </a:cubicBezTo>
                  <a:lnTo>
                    <a:pt x="16648" y="48557"/>
                  </a:lnTo>
                  <a:cubicBezTo>
                    <a:pt x="13874" y="47170"/>
                    <a:pt x="12486" y="44395"/>
                    <a:pt x="12486" y="41621"/>
                  </a:cubicBezTo>
                  <a:cubicBezTo>
                    <a:pt x="12486" y="38846"/>
                    <a:pt x="13874" y="37459"/>
                    <a:pt x="15261" y="36071"/>
                  </a:cubicBezTo>
                  <a:cubicBezTo>
                    <a:pt x="16648" y="34684"/>
                    <a:pt x="19423" y="33296"/>
                    <a:pt x="22198" y="34684"/>
                  </a:cubicBezTo>
                  <a:lnTo>
                    <a:pt x="138735" y="55494"/>
                  </a:lnTo>
                  <a:lnTo>
                    <a:pt x="133186" y="61044"/>
                  </a:lnTo>
                  <a:cubicBezTo>
                    <a:pt x="129024" y="65206"/>
                    <a:pt x="126249" y="72142"/>
                    <a:pt x="126249" y="77692"/>
                  </a:cubicBezTo>
                  <a:cubicBezTo>
                    <a:pt x="126249" y="91565"/>
                    <a:pt x="137348" y="101277"/>
                    <a:pt x="149834" y="101277"/>
                  </a:cubicBezTo>
                  <a:cubicBezTo>
                    <a:pt x="156771" y="101277"/>
                    <a:pt x="162320" y="98502"/>
                    <a:pt x="166482" y="94340"/>
                  </a:cubicBezTo>
                  <a:lnTo>
                    <a:pt x="199779" y="61044"/>
                  </a:lnTo>
                  <a:lnTo>
                    <a:pt x="191455" y="52719"/>
                  </a:lnTo>
                  <a:lnTo>
                    <a:pt x="158158" y="86016"/>
                  </a:lnTo>
                  <a:cubicBezTo>
                    <a:pt x="155384" y="88791"/>
                    <a:pt x="152609" y="88791"/>
                    <a:pt x="149834" y="88791"/>
                  </a:cubicBezTo>
                  <a:cubicBezTo>
                    <a:pt x="142897" y="88791"/>
                    <a:pt x="138735" y="83241"/>
                    <a:pt x="138735" y="77692"/>
                  </a:cubicBezTo>
                  <a:cubicBezTo>
                    <a:pt x="138735" y="74917"/>
                    <a:pt x="140123" y="72142"/>
                    <a:pt x="141510" y="69368"/>
                  </a:cubicBezTo>
                  <a:lnTo>
                    <a:pt x="191455" y="19423"/>
                  </a:lnTo>
                  <a:lnTo>
                    <a:pt x="252498" y="19423"/>
                  </a:lnTo>
                  <a:lnTo>
                    <a:pt x="252498" y="95727"/>
                  </a:lnTo>
                  <a:lnTo>
                    <a:pt x="233075" y="95727"/>
                  </a:lnTo>
                  <a:close/>
                  <a:moveTo>
                    <a:pt x="264984" y="12486"/>
                  </a:moveTo>
                  <a:lnTo>
                    <a:pt x="277471" y="12486"/>
                  </a:lnTo>
                  <a:lnTo>
                    <a:pt x="277471" y="101277"/>
                  </a:lnTo>
                  <a:lnTo>
                    <a:pt x="264984" y="101277"/>
                  </a:lnTo>
                  <a:lnTo>
                    <a:pt x="264984" y="12486"/>
                  </a:lnTo>
                  <a:close/>
                </a:path>
              </a:pathLst>
            </a:custGeom>
            <a:grpFill/>
            <a:ln w="1365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7" name="Полилиния: фигура 119">
              <a:extLst>
                <a:ext uri="{FF2B5EF4-FFF2-40B4-BE49-F238E27FC236}">
                  <a16:creationId xmlns:a16="http://schemas.microsoft.com/office/drawing/2014/main" xmlns="" id="{A918A231-6179-4836-B707-4B6632C6B92F}"/>
                </a:ext>
              </a:extLst>
            </p:cNvPr>
            <p:cNvSpPr/>
            <p:nvPr/>
          </p:nvSpPr>
          <p:spPr>
            <a:xfrm>
              <a:off x="1901049" y="4097915"/>
              <a:ext cx="74917" cy="74917"/>
            </a:xfrm>
            <a:custGeom>
              <a:avLst/>
              <a:gdLst>
                <a:gd name="connsiteX0" fmla="*/ 37459 w 74917"/>
                <a:gd name="connsiteY0" fmla="*/ 74917 h 74917"/>
                <a:gd name="connsiteX1" fmla="*/ 74917 w 74917"/>
                <a:gd name="connsiteY1" fmla="*/ 37459 h 74917"/>
                <a:gd name="connsiteX2" fmla="*/ 37459 w 74917"/>
                <a:gd name="connsiteY2" fmla="*/ 0 h 74917"/>
                <a:gd name="connsiteX3" fmla="*/ 0 w 74917"/>
                <a:gd name="connsiteY3" fmla="*/ 37459 h 74917"/>
                <a:gd name="connsiteX4" fmla="*/ 37459 w 74917"/>
                <a:gd name="connsiteY4" fmla="*/ 74917 h 74917"/>
                <a:gd name="connsiteX5" fmla="*/ 37459 w 74917"/>
                <a:gd name="connsiteY5" fmla="*/ 12486 h 74917"/>
                <a:gd name="connsiteX6" fmla="*/ 62431 w 74917"/>
                <a:gd name="connsiteY6" fmla="*/ 37459 h 74917"/>
                <a:gd name="connsiteX7" fmla="*/ 37459 w 74917"/>
                <a:gd name="connsiteY7" fmla="*/ 62431 h 74917"/>
                <a:gd name="connsiteX8" fmla="*/ 12486 w 74917"/>
                <a:gd name="connsiteY8" fmla="*/ 37459 h 74917"/>
                <a:gd name="connsiteX9" fmla="*/ 37459 w 74917"/>
                <a:gd name="connsiteY9" fmla="*/ 12486 h 749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4917" h="74917">
                  <a:moveTo>
                    <a:pt x="37459" y="74917"/>
                  </a:moveTo>
                  <a:cubicBezTo>
                    <a:pt x="58269" y="74917"/>
                    <a:pt x="74917" y="58269"/>
                    <a:pt x="74917" y="37459"/>
                  </a:cubicBezTo>
                  <a:cubicBezTo>
                    <a:pt x="74917" y="16648"/>
                    <a:pt x="58269" y="0"/>
                    <a:pt x="37459" y="0"/>
                  </a:cubicBezTo>
                  <a:cubicBezTo>
                    <a:pt x="16648" y="0"/>
                    <a:pt x="0" y="16648"/>
                    <a:pt x="0" y="37459"/>
                  </a:cubicBezTo>
                  <a:cubicBezTo>
                    <a:pt x="0" y="58269"/>
                    <a:pt x="16648" y="74917"/>
                    <a:pt x="37459" y="74917"/>
                  </a:cubicBezTo>
                  <a:close/>
                  <a:moveTo>
                    <a:pt x="37459" y="12486"/>
                  </a:moveTo>
                  <a:cubicBezTo>
                    <a:pt x="51332" y="12486"/>
                    <a:pt x="62431" y="23585"/>
                    <a:pt x="62431" y="37459"/>
                  </a:cubicBezTo>
                  <a:cubicBezTo>
                    <a:pt x="62431" y="51332"/>
                    <a:pt x="51332" y="62431"/>
                    <a:pt x="37459" y="62431"/>
                  </a:cubicBezTo>
                  <a:cubicBezTo>
                    <a:pt x="23585" y="62431"/>
                    <a:pt x="12486" y="51332"/>
                    <a:pt x="12486" y="37459"/>
                  </a:cubicBezTo>
                  <a:cubicBezTo>
                    <a:pt x="12486" y="23585"/>
                    <a:pt x="23585" y="12486"/>
                    <a:pt x="37459" y="12486"/>
                  </a:cubicBezTo>
                  <a:close/>
                </a:path>
              </a:pathLst>
            </a:custGeom>
            <a:grpFill/>
            <a:ln w="1365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8" name="Полилиния: фигура 120">
              <a:extLst>
                <a:ext uri="{FF2B5EF4-FFF2-40B4-BE49-F238E27FC236}">
                  <a16:creationId xmlns:a16="http://schemas.microsoft.com/office/drawing/2014/main" xmlns="" id="{3093E907-9DEA-4BBC-AA8D-879507F47232}"/>
                </a:ext>
              </a:extLst>
            </p:cNvPr>
            <p:cNvSpPr/>
            <p:nvPr/>
          </p:nvSpPr>
          <p:spPr>
            <a:xfrm>
              <a:off x="1713757" y="4002188"/>
              <a:ext cx="352387" cy="213652"/>
            </a:xfrm>
            <a:custGeom>
              <a:avLst/>
              <a:gdLst>
                <a:gd name="connsiteX0" fmla="*/ 51332 w 352387"/>
                <a:gd name="connsiteY0" fmla="*/ 69368 h 213652"/>
                <a:gd name="connsiteX1" fmla="*/ 98502 w 352387"/>
                <a:gd name="connsiteY1" fmla="*/ 69368 h 213652"/>
                <a:gd name="connsiteX2" fmla="*/ 98502 w 352387"/>
                <a:gd name="connsiteY2" fmla="*/ 88791 h 213652"/>
                <a:gd name="connsiteX3" fmla="*/ 98502 w 352387"/>
                <a:gd name="connsiteY3" fmla="*/ 108214 h 213652"/>
                <a:gd name="connsiteX4" fmla="*/ 67980 w 352387"/>
                <a:gd name="connsiteY4" fmla="*/ 108214 h 213652"/>
                <a:gd name="connsiteX5" fmla="*/ 67980 w 352387"/>
                <a:gd name="connsiteY5" fmla="*/ 120700 h 213652"/>
                <a:gd name="connsiteX6" fmla="*/ 105439 w 352387"/>
                <a:gd name="connsiteY6" fmla="*/ 120700 h 213652"/>
                <a:gd name="connsiteX7" fmla="*/ 149834 w 352387"/>
                <a:gd name="connsiteY7" fmla="*/ 120700 h 213652"/>
                <a:gd name="connsiteX8" fmla="*/ 162320 w 352387"/>
                <a:gd name="connsiteY8" fmla="*/ 133186 h 213652"/>
                <a:gd name="connsiteX9" fmla="*/ 158158 w 352387"/>
                <a:gd name="connsiteY9" fmla="*/ 141510 h 213652"/>
                <a:gd name="connsiteX10" fmla="*/ 149834 w 352387"/>
                <a:gd name="connsiteY10" fmla="*/ 145672 h 213652"/>
                <a:gd name="connsiteX11" fmla="*/ 105439 w 352387"/>
                <a:gd name="connsiteY11" fmla="*/ 145672 h 213652"/>
                <a:gd name="connsiteX12" fmla="*/ 102664 w 352387"/>
                <a:gd name="connsiteY12" fmla="*/ 145672 h 213652"/>
                <a:gd name="connsiteX13" fmla="*/ 101277 w 352387"/>
                <a:gd name="connsiteY13" fmla="*/ 147059 h 213652"/>
                <a:gd name="connsiteX14" fmla="*/ 81854 w 352387"/>
                <a:gd name="connsiteY14" fmla="*/ 166482 h 213652"/>
                <a:gd name="connsiteX15" fmla="*/ 90178 w 352387"/>
                <a:gd name="connsiteY15" fmla="*/ 174807 h 213652"/>
                <a:gd name="connsiteX16" fmla="*/ 98502 w 352387"/>
                <a:gd name="connsiteY16" fmla="*/ 166482 h 213652"/>
                <a:gd name="connsiteX17" fmla="*/ 98502 w 352387"/>
                <a:gd name="connsiteY17" fmla="*/ 176194 h 213652"/>
                <a:gd name="connsiteX18" fmla="*/ 98502 w 352387"/>
                <a:gd name="connsiteY18" fmla="*/ 201166 h 213652"/>
                <a:gd name="connsiteX19" fmla="*/ 4162 w 352387"/>
                <a:gd name="connsiteY19" fmla="*/ 201166 h 213652"/>
                <a:gd name="connsiteX20" fmla="*/ 4162 w 352387"/>
                <a:gd name="connsiteY20" fmla="*/ 213652 h 213652"/>
                <a:gd name="connsiteX21" fmla="*/ 105439 w 352387"/>
                <a:gd name="connsiteY21" fmla="*/ 213652 h 213652"/>
                <a:gd name="connsiteX22" fmla="*/ 137348 w 352387"/>
                <a:gd name="connsiteY22" fmla="*/ 213652 h 213652"/>
                <a:gd name="connsiteX23" fmla="*/ 313542 w 352387"/>
                <a:gd name="connsiteY23" fmla="*/ 213652 h 213652"/>
                <a:gd name="connsiteX24" fmla="*/ 345451 w 352387"/>
                <a:gd name="connsiteY24" fmla="*/ 213652 h 213652"/>
                <a:gd name="connsiteX25" fmla="*/ 352388 w 352387"/>
                <a:gd name="connsiteY25" fmla="*/ 206716 h 213652"/>
                <a:gd name="connsiteX26" fmla="*/ 352388 w 352387"/>
                <a:gd name="connsiteY26" fmla="*/ 174807 h 213652"/>
                <a:gd name="connsiteX27" fmla="*/ 352388 w 352387"/>
                <a:gd name="connsiteY27" fmla="*/ 88791 h 213652"/>
                <a:gd name="connsiteX28" fmla="*/ 352388 w 352387"/>
                <a:gd name="connsiteY28" fmla="*/ 56881 h 213652"/>
                <a:gd name="connsiteX29" fmla="*/ 352388 w 352387"/>
                <a:gd name="connsiteY29" fmla="*/ 31909 h 213652"/>
                <a:gd name="connsiteX30" fmla="*/ 352388 w 352387"/>
                <a:gd name="connsiteY30" fmla="*/ 6937 h 213652"/>
                <a:gd name="connsiteX31" fmla="*/ 345451 w 352387"/>
                <a:gd name="connsiteY31" fmla="*/ 0 h 213652"/>
                <a:gd name="connsiteX32" fmla="*/ 105439 w 352387"/>
                <a:gd name="connsiteY32" fmla="*/ 0 h 213652"/>
                <a:gd name="connsiteX33" fmla="*/ 98502 w 352387"/>
                <a:gd name="connsiteY33" fmla="*/ 6937 h 213652"/>
                <a:gd name="connsiteX34" fmla="*/ 98502 w 352387"/>
                <a:gd name="connsiteY34" fmla="*/ 31909 h 213652"/>
                <a:gd name="connsiteX35" fmla="*/ 98502 w 352387"/>
                <a:gd name="connsiteY35" fmla="*/ 56881 h 213652"/>
                <a:gd name="connsiteX36" fmla="*/ 48557 w 352387"/>
                <a:gd name="connsiteY36" fmla="*/ 56881 h 213652"/>
                <a:gd name="connsiteX37" fmla="*/ 44395 w 352387"/>
                <a:gd name="connsiteY37" fmla="*/ 58269 h 213652"/>
                <a:gd name="connsiteX38" fmla="*/ 0 w 352387"/>
                <a:gd name="connsiteY38" fmla="*/ 104052 h 213652"/>
                <a:gd name="connsiteX39" fmla="*/ 8324 w 352387"/>
                <a:gd name="connsiteY39" fmla="*/ 112376 h 213652"/>
                <a:gd name="connsiteX40" fmla="*/ 51332 w 352387"/>
                <a:gd name="connsiteY40" fmla="*/ 69368 h 213652"/>
                <a:gd name="connsiteX41" fmla="*/ 338514 w 352387"/>
                <a:gd name="connsiteY41" fmla="*/ 81854 h 213652"/>
                <a:gd name="connsiteX42" fmla="*/ 320479 w 352387"/>
                <a:gd name="connsiteY42" fmla="*/ 63818 h 213652"/>
                <a:gd name="connsiteX43" fmla="*/ 338514 w 352387"/>
                <a:gd name="connsiteY43" fmla="*/ 63818 h 213652"/>
                <a:gd name="connsiteX44" fmla="*/ 338514 w 352387"/>
                <a:gd name="connsiteY44" fmla="*/ 81854 h 213652"/>
                <a:gd name="connsiteX45" fmla="*/ 338514 w 352387"/>
                <a:gd name="connsiteY45" fmla="*/ 51332 h 213652"/>
                <a:gd name="connsiteX46" fmla="*/ 313542 w 352387"/>
                <a:gd name="connsiteY46" fmla="*/ 51332 h 213652"/>
                <a:gd name="connsiteX47" fmla="*/ 137348 w 352387"/>
                <a:gd name="connsiteY47" fmla="*/ 51332 h 213652"/>
                <a:gd name="connsiteX48" fmla="*/ 110988 w 352387"/>
                <a:gd name="connsiteY48" fmla="*/ 51332 h 213652"/>
                <a:gd name="connsiteX49" fmla="*/ 110988 w 352387"/>
                <a:gd name="connsiteY49" fmla="*/ 38846 h 213652"/>
                <a:gd name="connsiteX50" fmla="*/ 338514 w 352387"/>
                <a:gd name="connsiteY50" fmla="*/ 38846 h 213652"/>
                <a:gd name="connsiteX51" fmla="*/ 338514 w 352387"/>
                <a:gd name="connsiteY51" fmla="*/ 51332 h 213652"/>
                <a:gd name="connsiteX52" fmla="*/ 130411 w 352387"/>
                <a:gd name="connsiteY52" fmla="*/ 63818 h 213652"/>
                <a:gd name="connsiteX53" fmla="*/ 110988 w 352387"/>
                <a:gd name="connsiteY53" fmla="*/ 81854 h 213652"/>
                <a:gd name="connsiteX54" fmla="*/ 110988 w 352387"/>
                <a:gd name="connsiteY54" fmla="*/ 63818 h 213652"/>
                <a:gd name="connsiteX55" fmla="*/ 130411 w 352387"/>
                <a:gd name="connsiteY55" fmla="*/ 63818 h 213652"/>
                <a:gd name="connsiteX56" fmla="*/ 149834 w 352387"/>
                <a:gd name="connsiteY56" fmla="*/ 158158 h 213652"/>
                <a:gd name="connsiteX57" fmla="*/ 167870 w 352387"/>
                <a:gd name="connsiteY57" fmla="*/ 151222 h 213652"/>
                <a:gd name="connsiteX58" fmla="*/ 174807 w 352387"/>
                <a:gd name="connsiteY58" fmla="*/ 133186 h 213652"/>
                <a:gd name="connsiteX59" fmla="*/ 149834 w 352387"/>
                <a:gd name="connsiteY59" fmla="*/ 108214 h 213652"/>
                <a:gd name="connsiteX60" fmla="*/ 110988 w 352387"/>
                <a:gd name="connsiteY60" fmla="*/ 108214 h 213652"/>
                <a:gd name="connsiteX61" fmla="*/ 110988 w 352387"/>
                <a:gd name="connsiteY61" fmla="*/ 94340 h 213652"/>
                <a:gd name="connsiteX62" fmla="*/ 141510 w 352387"/>
                <a:gd name="connsiteY62" fmla="*/ 63818 h 213652"/>
                <a:gd name="connsiteX63" fmla="*/ 306605 w 352387"/>
                <a:gd name="connsiteY63" fmla="*/ 63818 h 213652"/>
                <a:gd name="connsiteX64" fmla="*/ 337127 w 352387"/>
                <a:gd name="connsiteY64" fmla="*/ 94340 h 213652"/>
                <a:gd name="connsiteX65" fmla="*/ 337127 w 352387"/>
                <a:gd name="connsiteY65" fmla="*/ 172032 h 213652"/>
                <a:gd name="connsiteX66" fmla="*/ 306605 w 352387"/>
                <a:gd name="connsiteY66" fmla="*/ 202554 h 213652"/>
                <a:gd name="connsiteX67" fmla="*/ 142897 w 352387"/>
                <a:gd name="connsiteY67" fmla="*/ 202554 h 213652"/>
                <a:gd name="connsiteX68" fmla="*/ 112376 w 352387"/>
                <a:gd name="connsiteY68" fmla="*/ 172032 h 213652"/>
                <a:gd name="connsiteX69" fmla="*/ 112376 w 352387"/>
                <a:gd name="connsiteY69" fmla="*/ 158158 h 213652"/>
                <a:gd name="connsiteX70" fmla="*/ 149834 w 352387"/>
                <a:gd name="connsiteY70" fmla="*/ 158158 h 213652"/>
                <a:gd name="connsiteX71" fmla="*/ 110988 w 352387"/>
                <a:gd name="connsiteY71" fmla="*/ 202554 h 213652"/>
                <a:gd name="connsiteX72" fmla="*/ 110988 w 352387"/>
                <a:gd name="connsiteY72" fmla="*/ 184518 h 213652"/>
                <a:gd name="connsiteX73" fmla="*/ 129024 w 352387"/>
                <a:gd name="connsiteY73" fmla="*/ 202554 h 213652"/>
                <a:gd name="connsiteX74" fmla="*/ 110988 w 352387"/>
                <a:gd name="connsiteY74" fmla="*/ 202554 h 213652"/>
                <a:gd name="connsiteX75" fmla="*/ 338514 w 352387"/>
                <a:gd name="connsiteY75" fmla="*/ 202554 h 213652"/>
                <a:gd name="connsiteX76" fmla="*/ 320479 w 352387"/>
                <a:gd name="connsiteY76" fmla="*/ 202554 h 213652"/>
                <a:gd name="connsiteX77" fmla="*/ 338514 w 352387"/>
                <a:gd name="connsiteY77" fmla="*/ 184518 h 213652"/>
                <a:gd name="connsiteX78" fmla="*/ 338514 w 352387"/>
                <a:gd name="connsiteY78" fmla="*/ 202554 h 213652"/>
                <a:gd name="connsiteX79" fmla="*/ 110988 w 352387"/>
                <a:gd name="connsiteY79" fmla="*/ 13874 h 213652"/>
                <a:gd name="connsiteX80" fmla="*/ 338514 w 352387"/>
                <a:gd name="connsiteY80" fmla="*/ 13874 h 213652"/>
                <a:gd name="connsiteX81" fmla="*/ 338514 w 352387"/>
                <a:gd name="connsiteY81" fmla="*/ 26360 h 213652"/>
                <a:gd name="connsiteX82" fmla="*/ 110988 w 352387"/>
                <a:gd name="connsiteY82" fmla="*/ 26360 h 213652"/>
                <a:gd name="connsiteX83" fmla="*/ 110988 w 352387"/>
                <a:gd name="connsiteY83" fmla="*/ 13874 h 2136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</a:cxnLst>
              <a:rect l="l" t="t" r="r" b="b"/>
              <a:pathLst>
                <a:path w="352387" h="213652">
                  <a:moveTo>
                    <a:pt x="51332" y="69368"/>
                  </a:moveTo>
                  <a:lnTo>
                    <a:pt x="98502" y="69368"/>
                  </a:lnTo>
                  <a:lnTo>
                    <a:pt x="98502" y="88791"/>
                  </a:lnTo>
                  <a:lnTo>
                    <a:pt x="98502" y="108214"/>
                  </a:lnTo>
                  <a:lnTo>
                    <a:pt x="67980" y="108214"/>
                  </a:lnTo>
                  <a:lnTo>
                    <a:pt x="67980" y="120700"/>
                  </a:lnTo>
                  <a:lnTo>
                    <a:pt x="105439" y="120700"/>
                  </a:lnTo>
                  <a:lnTo>
                    <a:pt x="149834" y="120700"/>
                  </a:lnTo>
                  <a:cubicBezTo>
                    <a:pt x="156771" y="120700"/>
                    <a:pt x="162320" y="126249"/>
                    <a:pt x="162320" y="133186"/>
                  </a:cubicBezTo>
                  <a:cubicBezTo>
                    <a:pt x="162320" y="135961"/>
                    <a:pt x="160933" y="140123"/>
                    <a:pt x="158158" y="141510"/>
                  </a:cubicBezTo>
                  <a:cubicBezTo>
                    <a:pt x="155384" y="142897"/>
                    <a:pt x="152609" y="145672"/>
                    <a:pt x="149834" y="145672"/>
                  </a:cubicBezTo>
                  <a:lnTo>
                    <a:pt x="105439" y="145672"/>
                  </a:lnTo>
                  <a:cubicBezTo>
                    <a:pt x="104052" y="145672"/>
                    <a:pt x="104052" y="145672"/>
                    <a:pt x="102664" y="145672"/>
                  </a:cubicBezTo>
                  <a:cubicBezTo>
                    <a:pt x="101277" y="145672"/>
                    <a:pt x="101277" y="147059"/>
                    <a:pt x="101277" y="147059"/>
                  </a:cubicBezTo>
                  <a:lnTo>
                    <a:pt x="81854" y="166482"/>
                  </a:lnTo>
                  <a:lnTo>
                    <a:pt x="90178" y="174807"/>
                  </a:lnTo>
                  <a:lnTo>
                    <a:pt x="98502" y="166482"/>
                  </a:lnTo>
                  <a:lnTo>
                    <a:pt x="98502" y="176194"/>
                  </a:lnTo>
                  <a:lnTo>
                    <a:pt x="98502" y="201166"/>
                  </a:lnTo>
                  <a:lnTo>
                    <a:pt x="4162" y="201166"/>
                  </a:lnTo>
                  <a:lnTo>
                    <a:pt x="4162" y="213652"/>
                  </a:lnTo>
                  <a:lnTo>
                    <a:pt x="105439" y="213652"/>
                  </a:lnTo>
                  <a:lnTo>
                    <a:pt x="137348" y="213652"/>
                  </a:lnTo>
                  <a:lnTo>
                    <a:pt x="313542" y="213652"/>
                  </a:lnTo>
                  <a:lnTo>
                    <a:pt x="345451" y="213652"/>
                  </a:lnTo>
                  <a:cubicBezTo>
                    <a:pt x="349613" y="213652"/>
                    <a:pt x="352388" y="210878"/>
                    <a:pt x="352388" y="206716"/>
                  </a:cubicBezTo>
                  <a:lnTo>
                    <a:pt x="352388" y="174807"/>
                  </a:lnTo>
                  <a:lnTo>
                    <a:pt x="352388" y="88791"/>
                  </a:lnTo>
                  <a:lnTo>
                    <a:pt x="352388" y="56881"/>
                  </a:lnTo>
                  <a:lnTo>
                    <a:pt x="352388" y="31909"/>
                  </a:lnTo>
                  <a:lnTo>
                    <a:pt x="352388" y="6937"/>
                  </a:lnTo>
                  <a:cubicBezTo>
                    <a:pt x="352388" y="2775"/>
                    <a:pt x="349613" y="0"/>
                    <a:pt x="345451" y="0"/>
                  </a:cubicBezTo>
                  <a:lnTo>
                    <a:pt x="105439" y="0"/>
                  </a:lnTo>
                  <a:cubicBezTo>
                    <a:pt x="101277" y="0"/>
                    <a:pt x="98502" y="2775"/>
                    <a:pt x="98502" y="6937"/>
                  </a:cubicBezTo>
                  <a:lnTo>
                    <a:pt x="98502" y="31909"/>
                  </a:lnTo>
                  <a:lnTo>
                    <a:pt x="98502" y="56881"/>
                  </a:lnTo>
                  <a:lnTo>
                    <a:pt x="48557" y="56881"/>
                  </a:lnTo>
                  <a:cubicBezTo>
                    <a:pt x="47170" y="56881"/>
                    <a:pt x="45783" y="56881"/>
                    <a:pt x="44395" y="58269"/>
                  </a:cubicBezTo>
                  <a:lnTo>
                    <a:pt x="0" y="104052"/>
                  </a:lnTo>
                  <a:lnTo>
                    <a:pt x="8324" y="112376"/>
                  </a:lnTo>
                  <a:lnTo>
                    <a:pt x="51332" y="69368"/>
                  </a:lnTo>
                  <a:close/>
                  <a:moveTo>
                    <a:pt x="338514" y="81854"/>
                  </a:moveTo>
                  <a:cubicBezTo>
                    <a:pt x="330190" y="79079"/>
                    <a:pt x="323253" y="72142"/>
                    <a:pt x="320479" y="63818"/>
                  </a:cubicBezTo>
                  <a:lnTo>
                    <a:pt x="338514" y="63818"/>
                  </a:lnTo>
                  <a:lnTo>
                    <a:pt x="338514" y="81854"/>
                  </a:lnTo>
                  <a:close/>
                  <a:moveTo>
                    <a:pt x="338514" y="51332"/>
                  </a:moveTo>
                  <a:lnTo>
                    <a:pt x="313542" y="51332"/>
                  </a:lnTo>
                  <a:lnTo>
                    <a:pt x="137348" y="51332"/>
                  </a:lnTo>
                  <a:lnTo>
                    <a:pt x="110988" y="51332"/>
                  </a:lnTo>
                  <a:lnTo>
                    <a:pt x="110988" y="38846"/>
                  </a:lnTo>
                  <a:lnTo>
                    <a:pt x="338514" y="38846"/>
                  </a:lnTo>
                  <a:lnTo>
                    <a:pt x="338514" y="51332"/>
                  </a:lnTo>
                  <a:close/>
                  <a:moveTo>
                    <a:pt x="130411" y="63818"/>
                  </a:moveTo>
                  <a:cubicBezTo>
                    <a:pt x="127637" y="72142"/>
                    <a:pt x="120700" y="79079"/>
                    <a:pt x="110988" y="81854"/>
                  </a:cubicBezTo>
                  <a:lnTo>
                    <a:pt x="110988" y="63818"/>
                  </a:lnTo>
                  <a:lnTo>
                    <a:pt x="130411" y="63818"/>
                  </a:lnTo>
                  <a:close/>
                  <a:moveTo>
                    <a:pt x="149834" y="158158"/>
                  </a:moveTo>
                  <a:cubicBezTo>
                    <a:pt x="156771" y="158158"/>
                    <a:pt x="162320" y="155384"/>
                    <a:pt x="167870" y="151222"/>
                  </a:cubicBezTo>
                  <a:cubicBezTo>
                    <a:pt x="172032" y="147059"/>
                    <a:pt x="174807" y="140123"/>
                    <a:pt x="174807" y="133186"/>
                  </a:cubicBezTo>
                  <a:cubicBezTo>
                    <a:pt x="174807" y="119312"/>
                    <a:pt x="163708" y="108214"/>
                    <a:pt x="149834" y="108214"/>
                  </a:cubicBezTo>
                  <a:lnTo>
                    <a:pt x="110988" y="108214"/>
                  </a:lnTo>
                  <a:lnTo>
                    <a:pt x="110988" y="94340"/>
                  </a:lnTo>
                  <a:cubicBezTo>
                    <a:pt x="126249" y="91565"/>
                    <a:pt x="138735" y="79079"/>
                    <a:pt x="141510" y="63818"/>
                  </a:cubicBezTo>
                  <a:lnTo>
                    <a:pt x="306605" y="63818"/>
                  </a:lnTo>
                  <a:cubicBezTo>
                    <a:pt x="309380" y="79079"/>
                    <a:pt x="321866" y="91565"/>
                    <a:pt x="337127" y="94340"/>
                  </a:cubicBezTo>
                  <a:lnTo>
                    <a:pt x="337127" y="172032"/>
                  </a:lnTo>
                  <a:cubicBezTo>
                    <a:pt x="321866" y="174807"/>
                    <a:pt x="309380" y="187293"/>
                    <a:pt x="306605" y="202554"/>
                  </a:cubicBezTo>
                  <a:lnTo>
                    <a:pt x="142897" y="202554"/>
                  </a:lnTo>
                  <a:cubicBezTo>
                    <a:pt x="140123" y="187293"/>
                    <a:pt x="127637" y="174807"/>
                    <a:pt x="112376" y="172032"/>
                  </a:cubicBezTo>
                  <a:lnTo>
                    <a:pt x="112376" y="158158"/>
                  </a:lnTo>
                  <a:lnTo>
                    <a:pt x="149834" y="158158"/>
                  </a:lnTo>
                  <a:close/>
                  <a:moveTo>
                    <a:pt x="110988" y="202554"/>
                  </a:moveTo>
                  <a:lnTo>
                    <a:pt x="110988" y="184518"/>
                  </a:lnTo>
                  <a:cubicBezTo>
                    <a:pt x="119312" y="187293"/>
                    <a:pt x="126249" y="194229"/>
                    <a:pt x="129024" y="202554"/>
                  </a:cubicBezTo>
                  <a:lnTo>
                    <a:pt x="110988" y="202554"/>
                  </a:lnTo>
                  <a:close/>
                  <a:moveTo>
                    <a:pt x="338514" y="202554"/>
                  </a:moveTo>
                  <a:lnTo>
                    <a:pt x="320479" y="202554"/>
                  </a:lnTo>
                  <a:cubicBezTo>
                    <a:pt x="323253" y="194229"/>
                    <a:pt x="330190" y="187293"/>
                    <a:pt x="338514" y="184518"/>
                  </a:cubicBezTo>
                  <a:lnTo>
                    <a:pt x="338514" y="202554"/>
                  </a:lnTo>
                  <a:close/>
                  <a:moveTo>
                    <a:pt x="110988" y="13874"/>
                  </a:moveTo>
                  <a:lnTo>
                    <a:pt x="338514" y="13874"/>
                  </a:lnTo>
                  <a:lnTo>
                    <a:pt x="338514" y="26360"/>
                  </a:lnTo>
                  <a:lnTo>
                    <a:pt x="110988" y="26360"/>
                  </a:lnTo>
                  <a:lnTo>
                    <a:pt x="110988" y="13874"/>
                  </a:lnTo>
                  <a:close/>
                </a:path>
              </a:pathLst>
            </a:custGeom>
            <a:grpFill/>
            <a:ln w="1365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0892" y="1851358"/>
            <a:ext cx="3544888" cy="2176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Рисунок 99">
            <a:extLst>
              <a:ext uri="{FF2B5EF4-FFF2-40B4-BE49-F238E27FC236}">
                <a16:creationId xmlns:a16="http://schemas.microsoft.com/office/drawing/2014/main" xmlns="" id="{BDDE4502-861A-4B19-9FC3-451C6E243DC6}"/>
              </a:ext>
            </a:extLst>
          </p:cNvPr>
          <p:cNvGrpSpPr/>
          <p:nvPr/>
        </p:nvGrpSpPr>
        <p:grpSpPr>
          <a:xfrm>
            <a:off x="4871070" y="2745898"/>
            <a:ext cx="484009" cy="343769"/>
            <a:chOff x="8989546" y="5397069"/>
            <a:chExt cx="521885" cy="370672"/>
          </a:xfrm>
          <a:solidFill>
            <a:schemeClr val="bg1"/>
          </a:solidFill>
        </p:grpSpPr>
        <p:sp>
          <p:nvSpPr>
            <p:cNvPr id="11" name="Полилиния: фигура 186">
              <a:extLst>
                <a:ext uri="{FF2B5EF4-FFF2-40B4-BE49-F238E27FC236}">
                  <a16:creationId xmlns:a16="http://schemas.microsoft.com/office/drawing/2014/main" xmlns="" id="{5F8B6037-EA59-4D1C-9C3E-F54B22F3DB29}"/>
                </a:ext>
              </a:extLst>
            </p:cNvPr>
            <p:cNvSpPr/>
            <p:nvPr/>
          </p:nvSpPr>
          <p:spPr>
            <a:xfrm>
              <a:off x="8989546" y="5397069"/>
              <a:ext cx="521885" cy="370672"/>
            </a:xfrm>
            <a:custGeom>
              <a:avLst/>
              <a:gdLst>
                <a:gd name="connsiteX0" fmla="*/ 402788 w 521885"/>
                <a:gd name="connsiteY0" fmla="*/ 267634 h 370672"/>
                <a:gd name="connsiteX1" fmla="*/ 388068 w 521885"/>
                <a:gd name="connsiteY1" fmla="*/ 251576 h 370672"/>
                <a:gd name="connsiteX2" fmla="*/ 388068 w 521885"/>
                <a:gd name="connsiteY2" fmla="*/ 238194 h 370672"/>
                <a:gd name="connsiteX3" fmla="*/ 398774 w 521885"/>
                <a:gd name="connsiteY3" fmla="*/ 239532 h 370672"/>
                <a:gd name="connsiteX4" fmla="*/ 409479 w 521885"/>
                <a:gd name="connsiteY4" fmla="*/ 239532 h 370672"/>
                <a:gd name="connsiteX5" fmla="*/ 420184 w 521885"/>
                <a:gd name="connsiteY5" fmla="*/ 238194 h 370672"/>
                <a:gd name="connsiteX6" fmla="*/ 420184 w 521885"/>
                <a:gd name="connsiteY6" fmla="*/ 248899 h 370672"/>
                <a:gd name="connsiteX7" fmla="*/ 420184 w 521885"/>
                <a:gd name="connsiteY7" fmla="*/ 248899 h 370672"/>
                <a:gd name="connsiteX8" fmla="*/ 420184 w 521885"/>
                <a:gd name="connsiteY8" fmla="*/ 250237 h 370672"/>
                <a:gd name="connsiteX9" fmla="*/ 402788 w 521885"/>
                <a:gd name="connsiteY9" fmla="*/ 267634 h 370672"/>
                <a:gd name="connsiteX10" fmla="*/ 322498 w 521885"/>
                <a:gd name="connsiteY10" fmla="*/ 263619 h 370672"/>
                <a:gd name="connsiteX11" fmla="*/ 313131 w 521885"/>
                <a:gd name="connsiteY11" fmla="*/ 267634 h 370672"/>
                <a:gd name="connsiteX12" fmla="*/ 311793 w 521885"/>
                <a:gd name="connsiteY12" fmla="*/ 267634 h 370672"/>
                <a:gd name="connsiteX13" fmla="*/ 17396 w 521885"/>
                <a:gd name="connsiteY13" fmla="*/ 267634 h 370672"/>
                <a:gd name="connsiteX14" fmla="*/ 17396 w 521885"/>
                <a:gd name="connsiteY14" fmla="*/ 165933 h 370672"/>
                <a:gd name="connsiteX15" fmla="*/ 315807 w 521885"/>
                <a:gd name="connsiteY15" fmla="*/ 165933 h 370672"/>
                <a:gd name="connsiteX16" fmla="*/ 315807 w 521885"/>
                <a:gd name="connsiteY16" fmla="*/ 169947 h 370672"/>
                <a:gd name="connsiteX17" fmla="*/ 345247 w 521885"/>
                <a:gd name="connsiteY17" fmla="*/ 199387 h 370672"/>
                <a:gd name="connsiteX18" fmla="*/ 345247 w 521885"/>
                <a:gd name="connsiteY18" fmla="*/ 199387 h 370672"/>
                <a:gd name="connsiteX19" fmla="*/ 372010 w 521885"/>
                <a:gd name="connsiteY19" fmla="*/ 234179 h 370672"/>
                <a:gd name="connsiteX20" fmla="*/ 372010 w 521885"/>
                <a:gd name="connsiteY20" fmla="*/ 244885 h 370672"/>
                <a:gd name="connsiteX21" fmla="*/ 322498 w 521885"/>
                <a:gd name="connsiteY21" fmla="*/ 263619 h 370672"/>
                <a:gd name="connsiteX22" fmla="*/ 400112 w 521885"/>
                <a:gd name="connsiteY22" fmla="*/ 66908 h 370672"/>
                <a:gd name="connsiteX23" fmla="*/ 405465 w 521885"/>
                <a:gd name="connsiteY23" fmla="*/ 66908 h 370672"/>
                <a:gd name="connsiteX24" fmla="*/ 463006 w 521885"/>
                <a:gd name="connsiteY24" fmla="*/ 124450 h 370672"/>
                <a:gd name="connsiteX25" fmla="*/ 463006 w 521885"/>
                <a:gd name="connsiteY25" fmla="*/ 137831 h 370672"/>
                <a:gd name="connsiteX26" fmla="*/ 463006 w 521885"/>
                <a:gd name="connsiteY26" fmla="*/ 137831 h 370672"/>
                <a:gd name="connsiteX27" fmla="*/ 463006 w 521885"/>
                <a:gd name="connsiteY27" fmla="*/ 137831 h 370672"/>
                <a:gd name="connsiteX28" fmla="*/ 463006 w 521885"/>
                <a:gd name="connsiteY28" fmla="*/ 137831 h 370672"/>
                <a:gd name="connsiteX29" fmla="*/ 463006 w 521885"/>
                <a:gd name="connsiteY29" fmla="*/ 137831 h 370672"/>
                <a:gd name="connsiteX30" fmla="*/ 463006 w 521885"/>
                <a:gd name="connsiteY30" fmla="*/ 137831 h 370672"/>
                <a:gd name="connsiteX31" fmla="*/ 463006 w 521885"/>
                <a:gd name="connsiteY31" fmla="*/ 137831 h 370672"/>
                <a:gd name="connsiteX32" fmla="*/ 463006 w 521885"/>
                <a:gd name="connsiteY32" fmla="*/ 137831 h 370672"/>
                <a:gd name="connsiteX33" fmla="*/ 463006 w 521885"/>
                <a:gd name="connsiteY33" fmla="*/ 137831 h 370672"/>
                <a:gd name="connsiteX34" fmla="*/ 463006 w 521885"/>
                <a:gd name="connsiteY34" fmla="*/ 137831 h 370672"/>
                <a:gd name="connsiteX35" fmla="*/ 463006 w 521885"/>
                <a:gd name="connsiteY35" fmla="*/ 137831 h 370672"/>
                <a:gd name="connsiteX36" fmla="*/ 463006 w 521885"/>
                <a:gd name="connsiteY36" fmla="*/ 137831 h 370672"/>
                <a:gd name="connsiteX37" fmla="*/ 463006 w 521885"/>
                <a:gd name="connsiteY37" fmla="*/ 137831 h 370672"/>
                <a:gd name="connsiteX38" fmla="*/ 463006 w 521885"/>
                <a:gd name="connsiteY38" fmla="*/ 137831 h 370672"/>
                <a:gd name="connsiteX39" fmla="*/ 463006 w 521885"/>
                <a:gd name="connsiteY39" fmla="*/ 137831 h 370672"/>
                <a:gd name="connsiteX40" fmla="*/ 463006 w 521885"/>
                <a:gd name="connsiteY40" fmla="*/ 137831 h 370672"/>
                <a:gd name="connsiteX41" fmla="*/ 463006 w 521885"/>
                <a:gd name="connsiteY41" fmla="*/ 137831 h 370672"/>
                <a:gd name="connsiteX42" fmla="*/ 438919 w 521885"/>
                <a:gd name="connsiteY42" fmla="*/ 109730 h 370672"/>
                <a:gd name="connsiteX43" fmla="*/ 432228 w 521885"/>
                <a:gd name="connsiteY43" fmla="*/ 103039 h 370672"/>
                <a:gd name="connsiteX44" fmla="*/ 424199 w 521885"/>
                <a:gd name="connsiteY44" fmla="*/ 105715 h 370672"/>
                <a:gd name="connsiteX45" fmla="*/ 354614 w 521885"/>
                <a:gd name="connsiteY45" fmla="*/ 136493 h 370672"/>
                <a:gd name="connsiteX46" fmla="*/ 354614 w 521885"/>
                <a:gd name="connsiteY46" fmla="*/ 136493 h 370672"/>
                <a:gd name="connsiteX47" fmla="*/ 353276 w 521885"/>
                <a:gd name="connsiteY47" fmla="*/ 136493 h 370672"/>
                <a:gd name="connsiteX48" fmla="*/ 353276 w 521885"/>
                <a:gd name="connsiteY48" fmla="*/ 136493 h 370672"/>
                <a:gd name="connsiteX49" fmla="*/ 353276 w 521885"/>
                <a:gd name="connsiteY49" fmla="*/ 136493 h 370672"/>
                <a:gd name="connsiteX50" fmla="*/ 353276 w 521885"/>
                <a:gd name="connsiteY50" fmla="*/ 136493 h 370672"/>
                <a:gd name="connsiteX51" fmla="*/ 353276 w 521885"/>
                <a:gd name="connsiteY51" fmla="*/ 136493 h 370672"/>
                <a:gd name="connsiteX52" fmla="*/ 353276 w 521885"/>
                <a:gd name="connsiteY52" fmla="*/ 136493 h 370672"/>
                <a:gd name="connsiteX53" fmla="*/ 353276 w 521885"/>
                <a:gd name="connsiteY53" fmla="*/ 136493 h 370672"/>
                <a:gd name="connsiteX54" fmla="*/ 353276 w 521885"/>
                <a:gd name="connsiteY54" fmla="*/ 136493 h 370672"/>
                <a:gd name="connsiteX55" fmla="*/ 353276 w 521885"/>
                <a:gd name="connsiteY55" fmla="*/ 136493 h 370672"/>
                <a:gd name="connsiteX56" fmla="*/ 353276 w 521885"/>
                <a:gd name="connsiteY56" fmla="*/ 136493 h 370672"/>
                <a:gd name="connsiteX57" fmla="*/ 353276 w 521885"/>
                <a:gd name="connsiteY57" fmla="*/ 136493 h 370672"/>
                <a:gd name="connsiteX58" fmla="*/ 353276 w 521885"/>
                <a:gd name="connsiteY58" fmla="*/ 136493 h 370672"/>
                <a:gd name="connsiteX59" fmla="*/ 353276 w 521885"/>
                <a:gd name="connsiteY59" fmla="*/ 136493 h 370672"/>
                <a:gd name="connsiteX60" fmla="*/ 353276 w 521885"/>
                <a:gd name="connsiteY60" fmla="*/ 136493 h 370672"/>
                <a:gd name="connsiteX61" fmla="*/ 353276 w 521885"/>
                <a:gd name="connsiteY61" fmla="*/ 136493 h 370672"/>
                <a:gd name="connsiteX62" fmla="*/ 353276 w 521885"/>
                <a:gd name="connsiteY62" fmla="*/ 136493 h 370672"/>
                <a:gd name="connsiteX63" fmla="*/ 353276 w 521885"/>
                <a:gd name="connsiteY63" fmla="*/ 136493 h 370672"/>
                <a:gd name="connsiteX64" fmla="*/ 353276 w 521885"/>
                <a:gd name="connsiteY64" fmla="*/ 136493 h 370672"/>
                <a:gd name="connsiteX65" fmla="*/ 353276 w 521885"/>
                <a:gd name="connsiteY65" fmla="*/ 136493 h 370672"/>
                <a:gd name="connsiteX66" fmla="*/ 353276 w 521885"/>
                <a:gd name="connsiteY66" fmla="*/ 136493 h 370672"/>
                <a:gd name="connsiteX67" fmla="*/ 353276 w 521885"/>
                <a:gd name="connsiteY67" fmla="*/ 123111 h 370672"/>
                <a:gd name="connsiteX68" fmla="*/ 400112 w 521885"/>
                <a:gd name="connsiteY68" fmla="*/ 66908 h 370672"/>
                <a:gd name="connsiteX69" fmla="*/ 464344 w 521885"/>
                <a:gd name="connsiteY69" fmla="*/ 181991 h 370672"/>
                <a:gd name="connsiteX70" fmla="*/ 464344 w 521885"/>
                <a:gd name="connsiteY70" fmla="*/ 156566 h 370672"/>
                <a:gd name="connsiteX71" fmla="*/ 475049 w 521885"/>
                <a:gd name="connsiteY71" fmla="*/ 168609 h 370672"/>
                <a:gd name="connsiteX72" fmla="*/ 464344 w 521885"/>
                <a:gd name="connsiteY72" fmla="*/ 181991 h 370672"/>
                <a:gd name="connsiteX73" fmla="*/ 341233 w 521885"/>
                <a:gd name="connsiteY73" fmla="*/ 157904 h 370672"/>
                <a:gd name="connsiteX74" fmla="*/ 341233 w 521885"/>
                <a:gd name="connsiteY74" fmla="*/ 183329 h 370672"/>
                <a:gd name="connsiteX75" fmla="*/ 330527 w 521885"/>
                <a:gd name="connsiteY75" fmla="*/ 171285 h 370672"/>
                <a:gd name="connsiteX76" fmla="*/ 341233 w 521885"/>
                <a:gd name="connsiteY76" fmla="*/ 157904 h 370672"/>
                <a:gd name="connsiteX77" fmla="*/ 408141 w 521885"/>
                <a:gd name="connsiteY77" fmla="*/ 223474 h 370672"/>
                <a:gd name="connsiteX78" fmla="*/ 397436 w 521885"/>
                <a:gd name="connsiteY78" fmla="*/ 223474 h 370672"/>
                <a:gd name="connsiteX79" fmla="*/ 357291 w 521885"/>
                <a:gd name="connsiteY79" fmla="*/ 183329 h 370672"/>
                <a:gd name="connsiteX80" fmla="*/ 357291 w 521885"/>
                <a:gd name="connsiteY80" fmla="*/ 149875 h 370672"/>
                <a:gd name="connsiteX81" fmla="*/ 422861 w 521885"/>
                <a:gd name="connsiteY81" fmla="*/ 124450 h 370672"/>
                <a:gd name="connsiteX82" fmla="*/ 446948 w 521885"/>
                <a:gd name="connsiteY82" fmla="*/ 148537 h 370672"/>
                <a:gd name="connsiteX83" fmla="*/ 446948 w 521885"/>
                <a:gd name="connsiteY83" fmla="*/ 183329 h 370672"/>
                <a:gd name="connsiteX84" fmla="*/ 408141 w 521885"/>
                <a:gd name="connsiteY84" fmla="*/ 223474 h 370672"/>
                <a:gd name="connsiteX85" fmla="*/ 483078 w 521885"/>
                <a:gd name="connsiteY85" fmla="*/ 263619 h 370672"/>
                <a:gd name="connsiteX86" fmla="*/ 434904 w 521885"/>
                <a:gd name="connsiteY86" fmla="*/ 244885 h 370672"/>
                <a:gd name="connsiteX87" fmla="*/ 434904 w 521885"/>
                <a:gd name="connsiteY87" fmla="*/ 234179 h 370672"/>
                <a:gd name="connsiteX88" fmla="*/ 461668 w 521885"/>
                <a:gd name="connsiteY88" fmla="*/ 199387 h 370672"/>
                <a:gd name="connsiteX89" fmla="*/ 491107 w 521885"/>
                <a:gd name="connsiteY89" fmla="*/ 169947 h 370672"/>
                <a:gd name="connsiteX90" fmla="*/ 479064 w 521885"/>
                <a:gd name="connsiteY90" fmla="*/ 145860 h 370672"/>
                <a:gd name="connsiteX91" fmla="*/ 479064 w 521885"/>
                <a:gd name="connsiteY91" fmla="*/ 124450 h 370672"/>
                <a:gd name="connsiteX92" fmla="*/ 405465 w 521885"/>
                <a:gd name="connsiteY92" fmla="*/ 50850 h 370672"/>
                <a:gd name="connsiteX93" fmla="*/ 400112 w 521885"/>
                <a:gd name="connsiteY93" fmla="*/ 50850 h 370672"/>
                <a:gd name="connsiteX94" fmla="*/ 382716 w 521885"/>
                <a:gd name="connsiteY94" fmla="*/ 53527 h 370672"/>
                <a:gd name="connsiteX95" fmla="*/ 382716 w 521885"/>
                <a:gd name="connsiteY95" fmla="*/ 8029 h 370672"/>
                <a:gd name="connsiteX96" fmla="*/ 374687 w 521885"/>
                <a:gd name="connsiteY96" fmla="*/ 0 h 370672"/>
                <a:gd name="connsiteX97" fmla="*/ 350600 w 521885"/>
                <a:gd name="connsiteY97" fmla="*/ 0 h 370672"/>
                <a:gd name="connsiteX98" fmla="*/ 342571 w 521885"/>
                <a:gd name="connsiteY98" fmla="*/ 8029 h 370672"/>
                <a:gd name="connsiteX99" fmla="*/ 350600 w 521885"/>
                <a:gd name="connsiteY99" fmla="*/ 16058 h 370672"/>
                <a:gd name="connsiteX100" fmla="*/ 366658 w 521885"/>
                <a:gd name="connsiteY100" fmla="*/ 16058 h 370672"/>
                <a:gd name="connsiteX101" fmla="*/ 366658 w 521885"/>
                <a:gd name="connsiteY101" fmla="*/ 58879 h 370672"/>
                <a:gd name="connsiteX102" fmla="*/ 327851 w 521885"/>
                <a:gd name="connsiteY102" fmla="*/ 117759 h 370672"/>
                <a:gd name="connsiteX103" fmla="*/ 16058 w 521885"/>
                <a:gd name="connsiteY103" fmla="*/ 117759 h 370672"/>
                <a:gd name="connsiteX104" fmla="*/ 16058 w 521885"/>
                <a:gd name="connsiteY104" fmla="*/ 16058 h 370672"/>
                <a:gd name="connsiteX105" fmla="*/ 321160 w 521885"/>
                <a:gd name="connsiteY105" fmla="*/ 16058 h 370672"/>
                <a:gd name="connsiteX106" fmla="*/ 329189 w 521885"/>
                <a:gd name="connsiteY106" fmla="*/ 8029 h 370672"/>
                <a:gd name="connsiteX107" fmla="*/ 321160 w 521885"/>
                <a:gd name="connsiteY107" fmla="*/ 0 h 370672"/>
                <a:gd name="connsiteX108" fmla="*/ 8029 w 521885"/>
                <a:gd name="connsiteY108" fmla="*/ 0 h 370672"/>
                <a:gd name="connsiteX109" fmla="*/ 0 w 521885"/>
                <a:gd name="connsiteY109" fmla="*/ 8029 h 370672"/>
                <a:gd name="connsiteX110" fmla="*/ 0 w 521885"/>
                <a:gd name="connsiteY110" fmla="*/ 125788 h 370672"/>
                <a:gd name="connsiteX111" fmla="*/ 8029 w 521885"/>
                <a:gd name="connsiteY111" fmla="*/ 133817 h 370672"/>
                <a:gd name="connsiteX112" fmla="*/ 326513 w 521885"/>
                <a:gd name="connsiteY112" fmla="*/ 133817 h 370672"/>
                <a:gd name="connsiteX113" fmla="*/ 326513 w 521885"/>
                <a:gd name="connsiteY113" fmla="*/ 145860 h 370672"/>
                <a:gd name="connsiteX114" fmla="*/ 322498 w 521885"/>
                <a:gd name="connsiteY114" fmla="*/ 148537 h 370672"/>
                <a:gd name="connsiteX115" fmla="*/ 8029 w 521885"/>
                <a:gd name="connsiteY115" fmla="*/ 148537 h 370672"/>
                <a:gd name="connsiteX116" fmla="*/ 0 w 521885"/>
                <a:gd name="connsiteY116" fmla="*/ 156566 h 370672"/>
                <a:gd name="connsiteX117" fmla="*/ 0 w 521885"/>
                <a:gd name="connsiteY117" fmla="*/ 274324 h 370672"/>
                <a:gd name="connsiteX118" fmla="*/ 8029 w 521885"/>
                <a:gd name="connsiteY118" fmla="*/ 282353 h 370672"/>
                <a:gd name="connsiteX119" fmla="*/ 294397 w 521885"/>
                <a:gd name="connsiteY119" fmla="*/ 282353 h 370672"/>
                <a:gd name="connsiteX120" fmla="*/ 282353 w 521885"/>
                <a:gd name="connsiteY120" fmla="*/ 321160 h 370672"/>
                <a:gd name="connsiteX121" fmla="*/ 282353 w 521885"/>
                <a:gd name="connsiteY121" fmla="*/ 362644 h 370672"/>
                <a:gd name="connsiteX122" fmla="*/ 290382 w 521885"/>
                <a:gd name="connsiteY122" fmla="*/ 370673 h 370672"/>
                <a:gd name="connsiteX123" fmla="*/ 321160 w 521885"/>
                <a:gd name="connsiteY123" fmla="*/ 370673 h 370672"/>
                <a:gd name="connsiteX124" fmla="*/ 329189 w 521885"/>
                <a:gd name="connsiteY124" fmla="*/ 362644 h 370672"/>
                <a:gd name="connsiteX125" fmla="*/ 321160 w 521885"/>
                <a:gd name="connsiteY125" fmla="*/ 354614 h 370672"/>
                <a:gd name="connsiteX126" fmla="*/ 298411 w 521885"/>
                <a:gd name="connsiteY126" fmla="*/ 354614 h 370672"/>
                <a:gd name="connsiteX127" fmla="*/ 298411 w 521885"/>
                <a:gd name="connsiteY127" fmla="*/ 322498 h 370672"/>
                <a:gd name="connsiteX128" fmla="*/ 326513 w 521885"/>
                <a:gd name="connsiteY128" fmla="*/ 278339 h 370672"/>
                <a:gd name="connsiteX129" fmla="*/ 326513 w 521885"/>
                <a:gd name="connsiteY129" fmla="*/ 278339 h 370672"/>
                <a:gd name="connsiteX130" fmla="*/ 372010 w 521885"/>
                <a:gd name="connsiteY130" fmla="*/ 260943 h 370672"/>
                <a:gd name="connsiteX131" fmla="*/ 372010 w 521885"/>
                <a:gd name="connsiteY131" fmla="*/ 262281 h 370672"/>
                <a:gd name="connsiteX132" fmla="*/ 396097 w 521885"/>
                <a:gd name="connsiteY132" fmla="*/ 285030 h 370672"/>
                <a:gd name="connsiteX133" fmla="*/ 401450 w 521885"/>
                <a:gd name="connsiteY133" fmla="*/ 287706 h 370672"/>
                <a:gd name="connsiteX134" fmla="*/ 401450 w 521885"/>
                <a:gd name="connsiteY134" fmla="*/ 287706 h 370672"/>
                <a:gd name="connsiteX135" fmla="*/ 406803 w 521885"/>
                <a:gd name="connsiteY135" fmla="*/ 285030 h 370672"/>
                <a:gd name="connsiteX136" fmla="*/ 429551 w 521885"/>
                <a:gd name="connsiteY136" fmla="*/ 260943 h 370672"/>
                <a:gd name="connsiteX137" fmla="*/ 475049 w 521885"/>
                <a:gd name="connsiteY137" fmla="*/ 278339 h 370672"/>
                <a:gd name="connsiteX138" fmla="*/ 475049 w 521885"/>
                <a:gd name="connsiteY138" fmla="*/ 278339 h 370672"/>
                <a:gd name="connsiteX139" fmla="*/ 503151 w 521885"/>
                <a:gd name="connsiteY139" fmla="*/ 322498 h 370672"/>
                <a:gd name="connsiteX140" fmla="*/ 503151 w 521885"/>
                <a:gd name="connsiteY140" fmla="*/ 354614 h 370672"/>
                <a:gd name="connsiteX141" fmla="*/ 434904 w 521885"/>
                <a:gd name="connsiteY141" fmla="*/ 354614 h 370672"/>
                <a:gd name="connsiteX142" fmla="*/ 376025 w 521885"/>
                <a:gd name="connsiteY142" fmla="*/ 354614 h 370672"/>
                <a:gd name="connsiteX143" fmla="*/ 363981 w 521885"/>
                <a:gd name="connsiteY143" fmla="*/ 354614 h 370672"/>
                <a:gd name="connsiteX144" fmla="*/ 353276 w 521885"/>
                <a:gd name="connsiteY144" fmla="*/ 354614 h 370672"/>
                <a:gd name="connsiteX145" fmla="*/ 347923 w 521885"/>
                <a:gd name="connsiteY145" fmla="*/ 354614 h 370672"/>
                <a:gd name="connsiteX146" fmla="*/ 339894 w 521885"/>
                <a:gd name="connsiteY146" fmla="*/ 362644 h 370672"/>
                <a:gd name="connsiteX147" fmla="*/ 347923 w 521885"/>
                <a:gd name="connsiteY147" fmla="*/ 370673 h 370672"/>
                <a:gd name="connsiteX148" fmla="*/ 355952 w 521885"/>
                <a:gd name="connsiteY148" fmla="*/ 370673 h 370672"/>
                <a:gd name="connsiteX149" fmla="*/ 366658 w 521885"/>
                <a:gd name="connsiteY149" fmla="*/ 370673 h 370672"/>
                <a:gd name="connsiteX150" fmla="*/ 378701 w 521885"/>
                <a:gd name="connsiteY150" fmla="*/ 370673 h 370672"/>
                <a:gd name="connsiteX151" fmla="*/ 437581 w 521885"/>
                <a:gd name="connsiteY151" fmla="*/ 370673 h 370672"/>
                <a:gd name="connsiteX152" fmla="*/ 513856 w 521885"/>
                <a:gd name="connsiteY152" fmla="*/ 370673 h 370672"/>
                <a:gd name="connsiteX153" fmla="*/ 521885 w 521885"/>
                <a:gd name="connsiteY153" fmla="*/ 362644 h 370672"/>
                <a:gd name="connsiteX154" fmla="*/ 521885 w 521885"/>
                <a:gd name="connsiteY154" fmla="*/ 321160 h 370672"/>
                <a:gd name="connsiteX155" fmla="*/ 483078 w 521885"/>
                <a:gd name="connsiteY155" fmla="*/ 263619 h 3706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</a:cxnLst>
              <a:rect l="l" t="t" r="r" b="b"/>
              <a:pathLst>
                <a:path w="521885" h="370672">
                  <a:moveTo>
                    <a:pt x="402788" y="267634"/>
                  </a:moveTo>
                  <a:lnTo>
                    <a:pt x="388068" y="251576"/>
                  </a:lnTo>
                  <a:lnTo>
                    <a:pt x="388068" y="238194"/>
                  </a:lnTo>
                  <a:cubicBezTo>
                    <a:pt x="392083" y="238194"/>
                    <a:pt x="394759" y="239532"/>
                    <a:pt x="398774" y="239532"/>
                  </a:cubicBezTo>
                  <a:lnTo>
                    <a:pt x="409479" y="239532"/>
                  </a:lnTo>
                  <a:cubicBezTo>
                    <a:pt x="413494" y="239532"/>
                    <a:pt x="416170" y="239532"/>
                    <a:pt x="420184" y="238194"/>
                  </a:cubicBezTo>
                  <a:lnTo>
                    <a:pt x="420184" y="248899"/>
                  </a:lnTo>
                  <a:lnTo>
                    <a:pt x="420184" y="248899"/>
                  </a:lnTo>
                  <a:lnTo>
                    <a:pt x="420184" y="250237"/>
                  </a:lnTo>
                  <a:lnTo>
                    <a:pt x="402788" y="267634"/>
                  </a:lnTo>
                  <a:close/>
                  <a:moveTo>
                    <a:pt x="322498" y="263619"/>
                  </a:moveTo>
                  <a:cubicBezTo>
                    <a:pt x="319822" y="264957"/>
                    <a:pt x="317146" y="266295"/>
                    <a:pt x="313131" y="267634"/>
                  </a:cubicBezTo>
                  <a:cubicBezTo>
                    <a:pt x="313131" y="267634"/>
                    <a:pt x="311793" y="267634"/>
                    <a:pt x="311793" y="267634"/>
                  </a:cubicBezTo>
                  <a:lnTo>
                    <a:pt x="17396" y="267634"/>
                  </a:lnTo>
                  <a:lnTo>
                    <a:pt x="17396" y="165933"/>
                  </a:lnTo>
                  <a:lnTo>
                    <a:pt x="315807" y="165933"/>
                  </a:lnTo>
                  <a:cubicBezTo>
                    <a:pt x="315807" y="167271"/>
                    <a:pt x="315807" y="168609"/>
                    <a:pt x="315807" y="169947"/>
                  </a:cubicBezTo>
                  <a:cubicBezTo>
                    <a:pt x="315807" y="186005"/>
                    <a:pt x="329189" y="199387"/>
                    <a:pt x="345247" y="199387"/>
                  </a:cubicBezTo>
                  <a:cubicBezTo>
                    <a:pt x="345247" y="199387"/>
                    <a:pt x="345247" y="199387"/>
                    <a:pt x="345247" y="199387"/>
                  </a:cubicBezTo>
                  <a:cubicBezTo>
                    <a:pt x="349262" y="214107"/>
                    <a:pt x="359967" y="226150"/>
                    <a:pt x="372010" y="234179"/>
                  </a:cubicBezTo>
                  <a:lnTo>
                    <a:pt x="372010" y="244885"/>
                  </a:lnTo>
                  <a:lnTo>
                    <a:pt x="322498" y="263619"/>
                  </a:lnTo>
                  <a:close/>
                  <a:moveTo>
                    <a:pt x="400112" y="66908"/>
                  </a:moveTo>
                  <a:lnTo>
                    <a:pt x="405465" y="66908"/>
                  </a:lnTo>
                  <a:cubicBezTo>
                    <a:pt x="437581" y="66908"/>
                    <a:pt x="463006" y="92334"/>
                    <a:pt x="463006" y="124450"/>
                  </a:cubicBezTo>
                  <a:lnTo>
                    <a:pt x="463006" y="137831"/>
                  </a:lnTo>
                  <a:cubicBezTo>
                    <a:pt x="463006" y="137831"/>
                    <a:pt x="463006" y="137831"/>
                    <a:pt x="463006" y="137831"/>
                  </a:cubicBezTo>
                  <a:cubicBezTo>
                    <a:pt x="463006" y="137831"/>
                    <a:pt x="463006" y="137831"/>
                    <a:pt x="463006" y="137831"/>
                  </a:cubicBezTo>
                  <a:cubicBezTo>
                    <a:pt x="463006" y="137831"/>
                    <a:pt x="463006" y="137831"/>
                    <a:pt x="463006" y="137831"/>
                  </a:cubicBezTo>
                  <a:cubicBezTo>
                    <a:pt x="463006" y="137831"/>
                    <a:pt x="463006" y="137831"/>
                    <a:pt x="463006" y="137831"/>
                  </a:cubicBezTo>
                  <a:cubicBezTo>
                    <a:pt x="463006" y="137831"/>
                    <a:pt x="463006" y="137831"/>
                    <a:pt x="463006" y="137831"/>
                  </a:cubicBezTo>
                  <a:cubicBezTo>
                    <a:pt x="463006" y="137831"/>
                    <a:pt x="463006" y="137831"/>
                    <a:pt x="463006" y="137831"/>
                  </a:cubicBezTo>
                  <a:cubicBezTo>
                    <a:pt x="463006" y="137831"/>
                    <a:pt x="463006" y="137831"/>
                    <a:pt x="463006" y="137831"/>
                  </a:cubicBezTo>
                  <a:cubicBezTo>
                    <a:pt x="463006" y="137831"/>
                    <a:pt x="463006" y="137831"/>
                    <a:pt x="463006" y="137831"/>
                  </a:cubicBezTo>
                  <a:cubicBezTo>
                    <a:pt x="463006" y="137831"/>
                    <a:pt x="463006" y="137831"/>
                    <a:pt x="463006" y="137831"/>
                  </a:cubicBezTo>
                  <a:cubicBezTo>
                    <a:pt x="463006" y="137831"/>
                    <a:pt x="463006" y="137831"/>
                    <a:pt x="463006" y="137831"/>
                  </a:cubicBezTo>
                  <a:cubicBezTo>
                    <a:pt x="463006" y="137831"/>
                    <a:pt x="463006" y="137831"/>
                    <a:pt x="463006" y="137831"/>
                  </a:cubicBezTo>
                  <a:cubicBezTo>
                    <a:pt x="463006" y="137831"/>
                    <a:pt x="463006" y="137831"/>
                    <a:pt x="463006" y="137831"/>
                  </a:cubicBezTo>
                  <a:cubicBezTo>
                    <a:pt x="463006" y="137831"/>
                    <a:pt x="463006" y="137831"/>
                    <a:pt x="463006" y="137831"/>
                  </a:cubicBezTo>
                  <a:cubicBezTo>
                    <a:pt x="463006" y="137831"/>
                    <a:pt x="463006" y="137831"/>
                    <a:pt x="463006" y="137831"/>
                  </a:cubicBezTo>
                  <a:cubicBezTo>
                    <a:pt x="463006" y="137831"/>
                    <a:pt x="463006" y="137831"/>
                    <a:pt x="463006" y="137831"/>
                  </a:cubicBezTo>
                  <a:cubicBezTo>
                    <a:pt x="463006" y="137831"/>
                    <a:pt x="463006" y="137831"/>
                    <a:pt x="463006" y="137831"/>
                  </a:cubicBezTo>
                  <a:cubicBezTo>
                    <a:pt x="445610" y="133817"/>
                    <a:pt x="438919" y="111068"/>
                    <a:pt x="438919" y="109730"/>
                  </a:cubicBezTo>
                  <a:cubicBezTo>
                    <a:pt x="437581" y="107053"/>
                    <a:pt x="436242" y="104377"/>
                    <a:pt x="432228" y="103039"/>
                  </a:cubicBezTo>
                  <a:cubicBezTo>
                    <a:pt x="429551" y="103039"/>
                    <a:pt x="425537" y="103039"/>
                    <a:pt x="424199" y="105715"/>
                  </a:cubicBezTo>
                  <a:cubicBezTo>
                    <a:pt x="402788" y="135155"/>
                    <a:pt x="354614" y="136493"/>
                    <a:pt x="354614" y="136493"/>
                  </a:cubicBezTo>
                  <a:lnTo>
                    <a:pt x="354614" y="136493"/>
                  </a:lnTo>
                  <a:cubicBezTo>
                    <a:pt x="354614" y="136493"/>
                    <a:pt x="354614" y="136493"/>
                    <a:pt x="353276" y="136493"/>
                  </a:cubicBezTo>
                  <a:cubicBezTo>
                    <a:pt x="353276" y="136493"/>
                    <a:pt x="353276" y="136493"/>
                    <a:pt x="353276" y="136493"/>
                  </a:cubicBezTo>
                  <a:cubicBezTo>
                    <a:pt x="353276" y="136493"/>
                    <a:pt x="353276" y="136493"/>
                    <a:pt x="353276" y="136493"/>
                  </a:cubicBezTo>
                  <a:cubicBezTo>
                    <a:pt x="353276" y="136493"/>
                    <a:pt x="353276" y="136493"/>
                    <a:pt x="353276" y="136493"/>
                  </a:cubicBezTo>
                  <a:cubicBezTo>
                    <a:pt x="353276" y="136493"/>
                    <a:pt x="353276" y="136493"/>
                    <a:pt x="353276" y="136493"/>
                  </a:cubicBezTo>
                  <a:cubicBezTo>
                    <a:pt x="353276" y="136493"/>
                    <a:pt x="353276" y="136493"/>
                    <a:pt x="353276" y="136493"/>
                  </a:cubicBezTo>
                  <a:cubicBezTo>
                    <a:pt x="353276" y="136493"/>
                    <a:pt x="353276" y="136493"/>
                    <a:pt x="353276" y="136493"/>
                  </a:cubicBezTo>
                  <a:cubicBezTo>
                    <a:pt x="353276" y="136493"/>
                    <a:pt x="353276" y="136493"/>
                    <a:pt x="353276" y="136493"/>
                  </a:cubicBezTo>
                  <a:cubicBezTo>
                    <a:pt x="353276" y="136493"/>
                    <a:pt x="353276" y="136493"/>
                    <a:pt x="353276" y="136493"/>
                  </a:cubicBezTo>
                  <a:cubicBezTo>
                    <a:pt x="353276" y="136493"/>
                    <a:pt x="353276" y="136493"/>
                    <a:pt x="353276" y="136493"/>
                  </a:cubicBezTo>
                  <a:cubicBezTo>
                    <a:pt x="353276" y="136493"/>
                    <a:pt x="353276" y="136493"/>
                    <a:pt x="353276" y="136493"/>
                  </a:cubicBezTo>
                  <a:cubicBezTo>
                    <a:pt x="353276" y="136493"/>
                    <a:pt x="353276" y="136493"/>
                    <a:pt x="353276" y="136493"/>
                  </a:cubicBezTo>
                  <a:cubicBezTo>
                    <a:pt x="353276" y="136493"/>
                    <a:pt x="353276" y="136493"/>
                    <a:pt x="353276" y="136493"/>
                  </a:cubicBezTo>
                  <a:cubicBezTo>
                    <a:pt x="353276" y="136493"/>
                    <a:pt x="353276" y="136493"/>
                    <a:pt x="353276" y="136493"/>
                  </a:cubicBezTo>
                  <a:cubicBezTo>
                    <a:pt x="353276" y="136493"/>
                    <a:pt x="353276" y="136493"/>
                    <a:pt x="353276" y="136493"/>
                  </a:cubicBezTo>
                  <a:cubicBezTo>
                    <a:pt x="353276" y="136493"/>
                    <a:pt x="353276" y="136493"/>
                    <a:pt x="353276" y="136493"/>
                  </a:cubicBezTo>
                  <a:cubicBezTo>
                    <a:pt x="353276" y="136493"/>
                    <a:pt x="353276" y="136493"/>
                    <a:pt x="353276" y="136493"/>
                  </a:cubicBezTo>
                  <a:cubicBezTo>
                    <a:pt x="353276" y="136493"/>
                    <a:pt x="353276" y="136493"/>
                    <a:pt x="353276" y="136493"/>
                  </a:cubicBezTo>
                  <a:cubicBezTo>
                    <a:pt x="353276" y="136493"/>
                    <a:pt x="353276" y="136493"/>
                    <a:pt x="353276" y="136493"/>
                  </a:cubicBezTo>
                  <a:cubicBezTo>
                    <a:pt x="353276" y="136493"/>
                    <a:pt x="353276" y="136493"/>
                    <a:pt x="353276" y="136493"/>
                  </a:cubicBezTo>
                  <a:lnTo>
                    <a:pt x="353276" y="123111"/>
                  </a:lnTo>
                  <a:cubicBezTo>
                    <a:pt x="342571" y="92334"/>
                    <a:pt x="367996" y="66908"/>
                    <a:pt x="400112" y="66908"/>
                  </a:cubicBezTo>
                  <a:moveTo>
                    <a:pt x="464344" y="181991"/>
                  </a:moveTo>
                  <a:lnTo>
                    <a:pt x="464344" y="156566"/>
                  </a:lnTo>
                  <a:cubicBezTo>
                    <a:pt x="469696" y="157904"/>
                    <a:pt x="475049" y="163256"/>
                    <a:pt x="475049" y="168609"/>
                  </a:cubicBezTo>
                  <a:cubicBezTo>
                    <a:pt x="475049" y="176638"/>
                    <a:pt x="471035" y="181991"/>
                    <a:pt x="464344" y="181991"/>
                  </a:cubicBezTo>
                  <a:moveTo>
                    <a:pt x="341233" y="157904"/>
                  </a:moveTo>
                  <a:lnTo>
                    <a:pt x="341233" y="183329"/>
                  </a:lnTo>
                  <a:cubicBezTo>
                    <a:pt x="334542" y="181991"/>
                    <a:pt x="330527" y="176638"/>
                    <a:pt x="330527" y="171285"/>
                  </a:cubicBezTo>
                  <a:cubicBezTo>
                    <a:pt x="330527" y="163256"/>
                    <a:pt x="335880" y="157904"/>
                    <a:pt x="341233" y="157904"/>
                  </a:cubicBezTo>
                  <a:moveTo>
                    <a:pt x="408141" y="223474"/>
                  </a:moveTo>
                  <a:lnTo>
                    <a:pt x="397436" y="223474"/>
                  </a:lnTo>
                  <a:cubicBezTo>
                    <a:pt x="376025" y="223474"/>
                    <a:pt x="357291" y="206078"/>
                    <a:pt x="357291" y="183329"/>
                  </a:cubicBezTo>
                  <a:lnTo>
                    <a:pt x="357291" y="149875"/>
                  </a:lnTo>
                  <a:cubicBezTo>
                    <a:pt x="372010" y="148537"/>
                    <a:pt x="401450" y="143184"/>
                    <a:pt x="422861" y="124450"/>
                  </a:cubicBezTo>
                  <a:cubicBezTo>
                    <a:pt x="426875" y="132479"/>
                    <a:pt x="434904" y="143184"/>
                    <a:pt x="446948" y="148537"/>
                  </a:cubicBezTo>
                  <a:lnTo>
                    <a:pt x="446948" y="183329"/>
                  </a:lnTo>
                  <a:cubicBezTo>
                    <a:pt x="448286" y="206078"/>
                    <a:pt x="429551" y="223474"/>
                    <a:pt x="408141" y="223474"/>
                  </a:cubicBezTo>
                  <a:moveTo>
                    <a:pt x="483078" y="263619"/>
                  </a:moveTo>
                  <a:lnTo>
                    <a:pt x="434904" y="244885"/>
                  </a:lnTo>
                  <a:lnTo>
                    <a:pt x="434904" y="234179"/>
                  </a:lnTo>
                  <a:cubicBezTo>
                    <a:pt x="448286" y="227489"/>
                    <a:pt x="457653" y="214107"/>
                    <a:pt x="461668" y="199387"/>
                  </a:cubicBezTo>
                  <a:cubicBezTo>
                    <a:pt x="477726" y="199387"/>
                    <a:pt x="491107" y="186005"/>
                    <a:pt x="491107" y="169947"/>
                  </a:cubicBezTo>
                  <a:cubicBezTo>
                    <a:pt x="491107" y="160580"/>
                    <a:pt x="485755" y="151213"/>
                    <a:pt x="479064" y="145860"/>
                  </a:cubicBezTo>
                  <a:lnTo>
                    <a:pt x="479064" y="124450"/>
                  </a:lnTo>
                  <a:cubicBezTo>
                    <a:pt x="479064" y="84305"/>
                    <a:pt x="445610" y="50850"/>
                    <a:pt x="405465" y="50850"/>
                  </a:cubicBezTo>
                  <a:lnTo>
                    <a:pt x="400112" y="50850"/>
                  </a:lnTo>
                  <a:cubicBezTo>
                    <a:pt x="393421" y="50850"/>
                    <a:pt x="388068" y="52189"/>
                    <a:pt x="382716" y="53527"/>
                  </a:cubicBezTo>
                  <a:lnTo>
                    <a:pt x="382716" y="8029"/>
                  </a:lnTo>
                  <a:cubicBezTo>
                    <a:pt x="382716" y="4015"/>
                    <a:pt x="378701" y="0"/>
                    <a:pt x="374687" y="0"/>
                  </a:cubicBezTo>
                  <a:lnTo>
                    <a:pt x="350600" y="0"/>
                  </a:lnTo>
                  <a:cubicBezTo>
                    <a:pt x="346585" y="0"/>
                    <a:pt x="342571" y="4015"/>
                    <a:pt x="342571" y="8029"/>
                  </a:cubicBezTo>
                  <a:cubicBezTo>
                    <a:pt x="342571" y="12044"/>
                    <a:pt x="346585" y="16058"/>
                    <a:pt x="350600" y="16058"/>
                  </a:cubicBezTo>
                  <a:lnTo>
                    <a:pt x="366658" y="16058"/>
                  </a:lnTo>
                  <a:lnTo>
                    <a:pt x="366658" y="58879"/>
                  </a:lnTo>
                  <a:cubicBezTo>
                    <a:pt x="345247" y="69585"/>
                    <a:pt x="329189" y="92334"/>
                    <a:pt x="327851" y="117759"/>
                  </a:cubicBezTo>
                  <a:lnTo>
                    <a:pt x="16058" y="117759"/>
                  </a:lnTo>
                  <a:lnTo>
                    <a:pt x="16058" y="16058"/>
                  </a:lnTo>
                  <a:lnTo>
                    <a:pt x="321160" y="16058"/>
                  </a:lnTo>
                  <a:cubicBezTo>
                    <a:pt x="325175" y="16058"/>
                    <a:pt x="329189" y="12044"/>
                    <a:pt x="329189" y="8029"/>
                  </a:cubicBezTo>
                  <a:cubicBezTo>
                    <a:pt x="329189" y="4015"/>
                    <a:pt x="325175" y="0"/>
                    <a:pt x="321160" y="0"/>
                  </a:cubicBezTo>
                  <a:lnTo>
                    <a:pt x="8029" y="0"/>
                  </a:lnTo>
                  <a:cubicBezTo>
                    <a:pt x="4015" y="0"/>
                    <a:pt x="0" y="4015"/>
                    <a:pt x="0" y="8029"/>
                  </a:cubicBezTo>
                  <a:lnTo>
                    <a:pt x="0" y="125788"/>
                  </a:lnTo>
                  <a:cubicBezTo>
                    <a:pt x="0" y="131140"/>
                    <a:pt x="4015" y="133817"/>
                    <a:pt x="8029" y="133817"/>
                  </a:cubicBezTo>
                  <a:lnTo>
                    <a:pt x="326513" y="133817"/>
                  </a:lnTo>
                  <a:lnTo>
                    <a:pt x="326513" y="145860"/>
                  </a:lnTo>
                  <a:cubicBezTo>
                    <a:pt x="325175" y="147198"/>
                    <a:pt x="323836" y="148537"/>
                    <a:pt x="322498" y="148537"/>
                  </a:cubicBezTo>
                  <a:lnTo>
                    <a:pt x="8029" y="148537"/>
                  </a:lnTo>
                  <a:cubicBezTo>
                    <a:pt x="4015" y="148537"/>
                    <a:pt x="0" y="152551"/>
                    <a:pt x="0" y="156566"/>
                  </a:cubicBezTo>
                  <a:lnTo>
                    <a:pt x="0" y="274324"/>
                  </a:lnTo>
                  <a:cubicBezTo>
                    <a:pt x="0" y="278339"/>
                    <a:pt x="4015" y="282353"/>
                    <a:pt x="8029" y="282353"/>
                  </a:cubicBezTo>
                  <a:lnTo>
                    <a:pt x="294397" y="282353"/>
                  </a:lnTo>
                  <a:cubicBezTo>
                    <a:pt x="287706" y="291721"/>
                    <a:pt x="282353" y="305102"/>
                    <a:pt x="282353" y="321160"/>
                  </a:cubicBezTo>
                  <a:lnTo>
                    <a:pt x="282353" y="362644"/>
                  </a:lnTo>
                  <a:cubicBezTo>
                    <a:pt x="282353" y="366658"/>
                    <a:pt x="286368" y="370673"/>
                    <a:pt x="290382" y="370673"/>
                  </a:cubicBezTo>
                  <a:lnTo>
                    <a:pt x="321160" y="370673"/>
                  </a:lnTo>
                  <a:cubicBezTo>
                    <a:pt x="325175" y="370673"/>
                    <a:pt x="329189" y="366658"/>
                    <a:pt x="329189" y="362644"/>
                  </a:cubicBezTo>
                  <a:cubicBezTo>
                    <a:pt x="329189" y="358629"/>
                    <a:pt x="325175" y="354614"/>
                    <a:pt x="321160" y="354614"/>
                  </a:cubicBezTo>
                  <a:lnTo>
                    <a:pt x="298411" y="354614"/>
                  </a:lnTo>
                  <a:lnTo>
                    <a:pt x="298411" y="322498"/>
                  </a:lnTo>
                  <a:cubicBezTo>
                    <a:pt x="298411" y="287706"/>
                    <a:pt x="325175" y="278339"/>
                    <a:pt x="326513" y="278339"/>
                  </a:cubicBezTo>
                  <a:cubicBezTo>
                    <a:pt x="326513" y="278339"/>
                    <a:pt x="326513" y="278339"/>
                    <a:pt x="326513" y="278339"/>
                  </a:cubicBezTo>
                  <a:lnTo>
                    <a:pt x="372010" y="260943"/>
                  </a:lnTo>
                  <a:cubicBezTo>
                    <a:pt x="372010" y="260943"/>
                    <a:pt x="372010" y="260943"/>
                    <a:pt x="372010" y="262281"/>
                  </a:cubicBezTo>
                  <a:lnTo>
                    <a:pt x="396097" y="285030"/>
                  </a:lnTo>
                  <a:cubicBezTo>
                    <a:pt x="397436" y="286368"/>
                    <a:pt x="400112" y="287706"/>
                    <a:pt x="401450" y="287706"/>
                  </a:cubicBezTo>
                  <a:cubicBezTo>
                    <a:pt x="401450" y="287706"/>
                    <a:pt x="401450" y="287706"/>
                    <a:pt x="401450" y="287706"/>
                  </a:cubicBezTo>
                  <a:cubicBezTo>
                    <a:pt x="404126" y="287706"/>
                    <a:pt x="405465" y="286368"/>
                    <a:pt x="406803" y="285030"/>
                  </a:cubicBezTo>
                  <a:lnTo>
                    <a:pt x="429551" y="260943"/>
                  </a:lnTo>
                  <a:lnTo>
                    <a:pt x="475049" y="278339"/>
                  </a:lnTo>
                  <a:cubicBezTo>
                    <a:pt x="475049" y="278339"/>
                    <a:pt x="475049" y="278339"/>
                    <a:pt x="475049" y="278339"/>
                  </a:cubicBezTo>
                  <a:cubicBezTo>
                    <a:pt x="476387" y="278339"/>
                    <a:pt x="503151" y="289044"/>
                    <a:pt x="503151" y="322498"/>
                  </a:cubicBezTo>
                  <a:lnTo>
                    <a:pt x="503151" y="354614"/>
                  </a:lnTo>
                  <a:lnTo>
                    <a:pt x="434904" y="354614"/>
                  </a:lnTo>
                  <a:lnTo>
                    <a:pt x="376025" y="354614"/>
                  </a:lnTo>
                  <a:lnTo>
                    <a:pt x="363981" y="354614"/>
                  </a:lnTo>
                  <a:lnTo>
                    <a:pt x="353276" y="354614"/>
                  </a:lnTo>
                  <a:lnTo>
                    <a:pt x="347923" y="354614"/>
                  </a:lnTo>
                  <a:cubicBezTo>
                    <a:pt x="343909" y="354614"/>
                    <a:pt x="339894" y="358629"/>
                    <a:pt x="339894" y="362644"/>
                  </a:cubicBezTo>
                  <a:cubicBezTo>
                    <a:pt x="339894" y="366658"/>
                    <a:pt x="343909" y="370673"/>
                    <a:pt x="347923" y="370673"/>
                  </a:cubicBezTo>
                  <a:lnTo>
                    <a:pt x="355952" y="370673"/>
                  </a:lnTo>
                  <a:lnTo>
                    <a:pt x="366658" y="370673"/>
                  </a:lnTo>
                  <a:lnTo>
                    <a:pt x="378701" y="370673"/>
                  </a:lnTo>
                  <a:lnTo>
                    <a:pt x="437581" y="370673"/>
                  </a:lnTo>
                  <a:lnTo>
                    <a:pt x="513856" y="370673"/>
                  </a:lnTo>
                  <a:cubicBezTo>
                    <a:pt x="517871" y="370673"/>
                    <a:pt x="521885" y="366658"/>
                    <a:pt x="521885" y="362644"/>
                  </a:cubicBezTo>
                  <a:lnTo>
                    <a:pt x="521885" y="321160"/>
                  </a:lnTo>
                  <a:cubicBezTo>
                    <a:pt x="521885" y="286368"/>
                    <a:pt x="496460" y="267634"/>
                    <a:pt x="483078" y="263619"/>
                  </a:cubicBezTo>
                </a:path>
              </a:pathLst>
            </a:custGeom>
            <a:grpFill/>
            <a:ln w="131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12" name="Полилиния: фигура 187">
              <a:extLst>
                <a:ext uri="{FF2B5EF4-FFF2-40B4-BE49-F238E27FC236}">
                  <a16:creationId xmlns:a16="http://schemas.microsoft.com/office/drawing/2014/main" xmlns="" id="{515ED4D7-E5DF-4498-A704-6F4886A2B550}"/>
                </a:ext>
              </a:extLst>
            </p:cNvPr>
            <p:cNvSpPr/>
            <p:nvPr/>
          </p:nvSpPr>
          <p:spPr>
            <a:xfrm>
              <a:off x="9024338" y="5429185"/>
              <a:ext cx="73599" cy="70922"/>
            </a:xfrm>
            <a:custGeom>
              <a:avLst/>
              <a:gdLst>
                <a:gd name="connsiteX0" fmla="*/ 49512 w 73599"/>
                <a:gd name="connsiteY0" fmla="*/ 16058 h 70922"/>
                <a:gd name="connsiteX1" fmla="*/ 57541 w 73599"/>
                <a:gd name="connsiteY1" fmla="*/ 8029 h 70922"/>
                <a:gd name="connsiteX2" fmla="*/ 49512 w 73599"/>
                <a:gd name="connsiteY2" fmla="*/ 0 h 70922"/>
                <a:gd name="connsiteX3" fmla="*/ 8029 w 73599"/>
                <a:gd name="connsiteY3" fmla="*/ 0 h 70922"/>
                <a:gd name="connsiteX4" fmla="*/ 0 w 73599"/>
                <a:gd name="connsiteY4" fmla="*/ 8029 h 70922"/>
                <a:gd name="connsiteX5" fmla="*/ 0 w 73599"/>
                <a:gd name="connsiteY5" fmla="*/ 62894 h 70922"/>
                <a:gd name="connsiteX6" fmla="*/ 8029 w 73599"/>
                <a:gd name="connsiteY6" fmla="*/ 70923 h 70922"/>
                <a:gd name="connsiteX7" fmla="*/ 65570 w 73599"/>
                <a:gd name="connsiteY7" fmla="*/ 70923 h 70922"/>
                <a:gd name="connsiteX8" fmla="*/ 73599 w 73599"/>
                <a:gd name="connsiteY8" fmla="*/ 62894 h 70922"/>
                <a:gd name="connsiteX9" fmla="*/ 73599 w 73599"/>
                <a:gd name="connsiteY9" fmla="*/ 48174 h 70922"/>
                <a:gd name="connsiteX10" fmla="*/ 65570 w 73599"/>
                <a:gd name="connsiteY10" fmla="*/ 40145 h 70922"/>
                <a:gd name="connsiteX11" fmla="*/ 57541 w 73599"/>
                <a:gd name="connsiteY11" fmla="*/ 48174 h 70922"/>
                <a:gd name="connsiteX12" fmla="*/ 57541 w 73599"/>
                <a:gd name="connsiteY12" fmla="*/ 54865 h 70922"/>
                <a:gd name="connsiteX13" fmla="*/ 16058 w 73599"/>
                <a:gd name="connsiteY13" fmla="*/ 54865 h 70922"/>
                <a:gd name="connsiteX14" fmla="*/ 16058 w 73599"/>
                <a:gd name="connsiteY14" fmla="*/ 16058 h 70922"/>
                <a:gd name="connsiteX15" fmla="*/ 49512 w 73599"/>
                <a:gd name="connsiteY15" fmla="*/ 16058 h 70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3599" h="70922">
                  <a:moveTo>
                    <a:pt x="49512" y="16058"/>
                  </a:moveTo>
                  <a:cubicBezTo>
                    <a:pt x="53527" y="16058"/>
                    <a:pt x="57541" y="12044"/>
                    <a:pt x="57541" y="8029"/>
                  </a:cubicBezTo>
                  <a:cubicBezTo>
                    <a:pt x="57541" y="4015"/>
                    <a:pt x="53527" y="0"/>
                    <a:pt x="49512" y="0"/>
                  </a:cubicBezTo>
                  <a:lnTo>
                    <a:pt x="8029" y="0"/>
                  </a:lnTo>
                  <a:cubicBezTo>
                    <a:pt x="2676" y="0"/>
                    <a:pt x="0" y="2676"/>
                    <a:pt x="0" y="8029"/>
                  </a:cubicBezTo>
                  <a:lnTo>
                    <a:pt x="0" y="62894"/>
                  </a:lnTo>
                  <a:cubicBezTo>
                    <a:pt x="0" y="66908"/>
                    <a:pt x="4015" y="70923"/>
                    <a:pt x="8029" y="70923"/>
                  </a:cubicBezTo>
                  <a:lnTo>
                    <a:pt x="65570" y="70923"/>
                  </a:lnTo>
                  <a:cubicBezTo>
                    <a:pt x="69585" y="70923"/>
                    <a:pt x="73599" y="66908"/>
                    <a:pt x="73599" y="62894"/>
                  </a:cubicBezTo>
                  <a:lnTo>
                    <a:pt x="73599" y="48174"/>
                  </a:lnTo>
                  <a:cubicBezTo>
                    <a:pt x="73599" y="44160"/>
                    <a:pt x="69585" y="40145"/>
                    <a:pt x="65570" y="40145"/>
                  </a:cubicBezTo>
                  <a:cubicBezTo>
                    <a:pt x="60218" y="38807"/>
                    <a:pt x="57541" y="42821"/>
                    <a:pt x="57541" y="48174"/>
                  </a:cubicBezTo>
                  <a:lnTo>
                    <a:pt x="57541" y="54865"/>
                  </a:lnTo>
                  <a:lnTo>
                    <a:pt x="16058" y="54865"/>
                  </a:lnTo>
                  <a:lnTo>
                    <a:pt x="16058" y="16058"/>
                  </a:lnTo>
                  <a:lnTo>
                    <a:pt x="49512" y="16058"/>
                  </a:lnTo>
                  <a:close/>
                </a:path>
              </a:pathLst>
            </a:custGeom>
            <a:grpFill/>
            <a:ln w="131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13" name="Полилиния: фигура 188">
              <a:extLst>
                <a:ext uri="{FF2B5EF4-FFF2-40B4-BE49-F238E27FC236}">
                  <a16:creationId xmlns:a16="http://schemas.microsoft.com/office/drawing/2014/main" xmlns="" id="{62DD1967-79DA-4C9C-9F60-DA4B0BAB47EB}"/>
                </a:ext>
              </a:extLst>
            </p:cNvPr>
            <p:cNvSpPr/>
            <p:nvPr/>
          </p:nvSpPr>
          <p:spPr>
            <a:xfrm>
              <a:off x="9043883" y="5428657"/>
              <a:ext cx="63947" cy="51377"/>
            </a:xfrm>
            <a:custGeom>
              <a:avLst/>
              <a:gdLst>
                <a:gd name="connsiteX0" fmla="*/ 62083 w 63947"/>
                <a:gd name="connsiteY0" fmla="*/ 1865 h 51377"/>
                <a:gd name="connsiteX1" fmla="*/ 50039 w 63947"/>
                <a:gd name="connsiteY1" fmla="*/ 3203 h 51377"/>
                <a:gd name="connsiteX2" fmla="*/ 23276 w 63947"/>
                <a:gd name="connsiteY2" fmla="*/ 32643 h 51377"/>
                <a:gd name="connsiteX3" fmla="*/ 13909 w 63947"/>
                <a:gd name="connsiteY3" fmla="*/ 21938 h 51377"/>
                <a:gd name="connsiteX4" fmla="*/ 3203 w 63947"/>
                <a:gd name="connsiteY4" fmla="*/ 21938 h 51377"/>
                <a:gd name="connsiteX5" fmla="*/ 1865 w 63947"/>
                <a:gd name="connsiteY5" fmla="*/ 33981 h 51377"/>
                <a:gd name="connsiteX6" fmla="*/ 16585 w 63947"/>
                <a:gd name="connsiteY6" fmla="*/ 48701 h 51377"/>
                <a:gd name="connsiteX7" fmla="*/ 21938 w 63947"/>
                <a:gd name="connsiteY7" fmla="*/ 51377 h 51377"/>
                <a:gd name="connsiteX8" fmla="*/ 21938 w 63947"/>
                <a:gd name="connsiteY8" fmla="*/ 51377 h 51377"/>
                <a:gd name="connsiteX9" fmla="*/ 27290 w 63947"/>
                <a:gd name="connsiteY9" fmla="*/ 48701 h 51377"/>
                <a:gd name="connsiteX10" fmla="*/ 60745 w 63947"/>
                <a:gd name="connsiteY10" fmla="*/ 12571 h 51377"/>
                <a:gd name="connsiteX11" fmla="*/ 62083 w 63947"/>
                <a:gd name="connsiteY11" fmla="*/ 1865 h 513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3947" h="51377">
                  <a:moveTo>
                    <a:pt x="62083" y="1865"/>
                  </a:moveTo>
                  <a:cubicBezTo>
                    <a:pt x="58068" y="-811"/>
                    <a:pt x="52716" y="-811"/>
                    <a:pt x="50039" y="3203"/>
                  </a:cubicBezTo>
                  <a:lnTo>
                    <a:pt x="23276" y="32643"/>
                  </a:lnTo>
                  <a:lnTo>
                    <a:pt x="13909" y="21938"/>
                  </a:lnTo>
                  <a:cubicBezTo>
                    <a:pt x="11232" y="19261"/>
                    <a:pt x="5880" y="19261"/>
                    <a:pt x="3203" y="21938"/>
                  </a:cubicBezTo>
                  <a:cubicBezTo>
                    <a:pt x="-811" y="24614"/>
                    <a:pt x="-811" y="29967"/>
                    <a:pt x="1865" y="33981"/>
                  </a:cubicBezTo>
                  <a:lnTo>
                    <a:pt x="16585" y="48701"/>
                  </a:lnTo>
                  <a:cubicBezTo>
                    <a:pt x="17923" y="50039"/>
                    <a:pt x="20600" y="51377"/>
                    <a:pt x="21938" y="51377"/>
                  </a:cubicBezTo>
                  <a:lnTo>
                    <a:pt x="21938" y="51377"/>
                  </a:lnTo>
                  <a:cubicBezTo>
                    <a:pt x="24614" y="51377"/>
                    <a:pt x="25952" y="50039"/>
                    <a:pt x="27290" y="48701"/>
                  </a:cubicBezTo>
                  <a:lnTo>
                    <a:pt x="60745" y="12571"/>
                  </a:lnTo>
                  <a:cubicBezTo>
                    <a:pt x="64759" y="9894"/>
                    <a:pt x="64759" y="5880"/>
                    <a:pt x="62083" y="1865"/>
                  </a:cubicBezTo>
                </a:path>
              </a:pathLst>
            </a:custGeom>
            <a:grpFill/>
            <a:ln w="131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14" name="Полилиния: фигура 189">
              <a:extLst>
                <a:ext uri="{FF2B5EF4-FFF2-40B4-BE49-F238E27FC236}">
                  <a16:creationId xmlns:a16="http://schemas.microsoft.com/office/drawing/2014/main" xmlns="" id="{314939F4-8D03-4877-8889-34D0170DBF52}"/>
                </a:ext>
              </a:extLst>
            </p:cNvPr>
            <p:cNvSpPr/>
            <p:nvPr/>
          </p:nvSpPr>
          <p:spPr>
            <a:xfrm>
              <a:off x="9024338" y="5577721"/>
              <a:ext cx="73599" cy="70922"/>
            </a:xfrm>
            <a:custGeom>
              <a:avLst/>
              <a:gdLst>
                <a:gd name="connsiteX0" fmla="*/ 65570 w 73599"/>
                <a:gd name="connsiteY0" fmla="*/ 40145 h 70922"/>
                <a:gd name="connsiteX1" fmla="*/ 57541 w 73599"/>
                <a:gd name="connsiteY1" fmla="*/ 48174 h 70922"/>
                <a:gd name="connsiteX2" fmla="*/ 57541 w 73599"/>
                <a:gd name="connsiteY2" fmla="*/ 54865 h 70922"/>
                <a:gd name="connsiteX3" fmla="*/ 16058 w 73599"/>
                <a:gd name="connsiteY3" fmla="*/ 54865 h 70922"/>
                <a:gd name="connsiteX4" fmla="*/ 16058 w 73599"/>
                <a:gd name="connsiteY4" fmla="*/ 16058 h 70922"/>
                <a:gd name="connsiteX5" fmla="*/ 49512 w 73599"/>
                <a:gd name="connsiteY5" fmla="*/ 16058 h 70922"/>
                <a:gd name="connsiteX6" fmla="*/ 57541 w 73599"/>
                <a:gd name="connsiteY6" fmla="*/ 8029 h 70922"/>
                <a:gd name="connsiteX7" fmla="*/ 49512 w 73599"/>
                <a:gd name="connsiteY7" fmla="*/ 0 h 70922"/>
                <a:gd name="connsiteX8" fmla="*/ 8029 w 73599"/>
                <a:gd name="connsiteY8" fmla="*/ 0 h 70922"/>
                <a:gd name="connsiteX9" fmla="*/ 0 w 73599"/>
                <a:gd name="connsiteY9" fmla="*/ 8029 h 70922"/>
                <a:gd name="connsiteX10" fmla="*/ 0 w 73599"/>
                <a:gd name="connsiteY10" fmla="*/ 62894 h 70922"/>
                <a:gd name="connsiteX11" fmla="*/ 8029 w 73599"/>
                <a:gd name="connsiteY11" fmla="*/ 70923 h 70922"/>
                <a:gd name="connsiteX12" fmla="*/ 65570 w 73599"/>
                <a:gd name="connsiteY12" fmla="*/ 70923 h 70922"/>
                <a:gd name="connsiteX13" fmla="*/ 73599 w 73599"/>
                <a:gd name="connsiteY13" fmla="*/ 62894 h 70922"/>
                <a:gd name="connsiteX14" fmla="*/ 73599 w 73599"/>
                <a:gd name="connsiteY14" fmla="*/ 48174 h 70922"/>
                <a:gd name="connsiteX15" fmla="*/ 65570 w 73599"/>
                <a:gd name="connsiteY15" fmla="*/ 40145 h 70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3599" h="70922">
                  <a:moveTo>
                    <a:pt x="65570" y="40145"/>
                  </a:moveTo>
                  <a:cubicBezTo>
                    <a:pt x="61556" y="40145"/>
                    <a:pt x="57541" y="44160"/>
                    <a:pt x="57541" y="48174"/>
                  </a:cubicBezTo>
                  <a:lnTo>
                    <a:pt x="57541" y="54865"/>
                  </a:lnTo>
                  <a:lnTo>
                    <a:pt x="16058" y="54865"/>
                  </a:lnTo>
                  <a:lnTo>
                    <a:pt x="16058" y="16058"/>
                  </a:lnTo>
                  <a:lnTo>
                    <a:pt x="49512" y="16058"/>
                  </a:lnTo>
                  <a:cubicBezTo>
                    <a:pt x="53527" y="16058"/>
                    <a:pt x="57541" y="12044"/>
                    <a:pt x="57541" y="8029"/>
                  </a:cubicBezTo>
                  <a:cubicBezTo>
                    <a:pt x="57541" y="4015"/>
                    <a:pt x="53527" y="0"/>
                    <a:pt x="49512" y="0"/>
                  </a:cubicBezTo>
                  <a:lnTo>
                    <a:pt x="8029" y="0"/>
                  </a:lnTo>
                  <a:cubicBezTo>
                    <a:pt x="4015" y="0"/>
                    <a:pt x="0" y="4015"/>
                    <a:pt x="0" y="8029"/>
                  </a:cubicBezTo>
                  <a:lnTo>
                    <a:pt x="0" y="62894"/>
                  </a:lnTo>
                  <a:cubicBezTo>
                    <a:pt x="0" y="66908"/>
                    <a:pt x="4015" y="70923"/>
                    <a:pt x="8029" y="70923"/>
                  </a:cubicBezTo>
                  <a:lnTo>
                    <a:pt x="65570" y="70923"/>
                  </a:lnTo>
                  <a:cubicBezTo>
                    <a:pt x="69585" y="70923"/>
                    <a:pt x="73599" y="66908"/>
                    <a:pt x="73599" y="62894"/>
                  </a:cubicBezTo>
                  <a:lnTo>
                    <a:pt x="73599" y="48174"/>
                  </a:lnTo>
                  <a:cubicBezTo>
                    <a:pt x="73599" y="44160"/>
                    <a:pt x="69585" y="40145"/>
                    <a:pt x="65570" y="40145"/>
                  </a:cubicBezTo>
                </a:path>
              </a:pathLst>
            </a:custGeom>
            <a:grpFill/>
            <a:ln w="131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15" name="Полилиния: фигура 190">
              <a:extLst>
                <a:ext uri="{FF2B5EF4-FFF2-40B4-BE49-F238E27FC236}">
                  <a16:creationId xmlns:a16="http://schemas.microsoft.com/office/drawing/2014/main" xmlns="" id="{9B7997ED-560B-4616-AA9D-250B8EA36180}"/>
                </a:ext>
              </a:extLst>
            </p:cNvPr>
            <p:cNvSpPr/>
            <p:nvPr/>
          </p:nvSpPr>
          <p:spPr>
            <a:xfrm>
              <a:off x="9044076" y="5578390"/>
              <a:ext cx="63897" cy="52857"/>
            </a:xfrm>
            <a:custGeom>
              <a:avLst/>
              <a:gdLst>
                <a:gd name="connsiteX0" fmla="*/ 49847 w 63897"/>
                <a:gd name="connsiteY0" fmla="*/ 2007 h 52857"/>
                <a:gd name="connsiteX1" fmla="*/ 23083 w 63897"/>
                <a:gd name="connsiteY1" fmla="*/ 31447 h 52857"/>
                <a:gd name="connsiteX2" fmla="*/ 15054 w 63897"/>
                <a:gd name="connsiteY2" fmla="*/ 22080 h 52857"/>
                <a:gd name="connsiteX3" fmla="*/ 3011 w 63897"/>
                <a:gd name="connsiteY3" fmla="*/ 22080 h 52857"/>
                <a:gd name="connsiteX4" fmla="*/ 3011 w 63897"/>
                <a:gd name="connsiteY4" fmla="*/ 34123 h 52857"/>
                <a:gd name="connsiteX5" fmla="*/ 17731 w 63897"/>
                <a:gd name="connsiteY5" fmla="*/ 50181 h 52857"/>
                <a:gd name="connsiteX6" fmla="*/ 23083 w 63897"/>
                <a:gd name="connsiteY6" fmla="*/ 52858 h 52857"/>
                <a:gd name="connsiteX7" fmla="*/ 23083 w 63897"/>
                <a:gd name="connsiteY7" fmla="*/ 52858 h 52857"/>
                <a:gd name="connsiteX8" fmla="*/ 28436 w 63897"/>
                <a:gd name="connsiteY8" fmla="*/ 50181 h 52857"/>
                <a:gd name="connsiteX9" fmla="*/ 61890 w 63897"/>
                <a:gd name="connsiteY9" fmla="*/ 14051 h 52857"/>
                <a:gd name="connsiteX10" fmla="*/ 61890 w 63897"/>
                <a:gd name="connsiteY10" fmla="*/ 2007 h 52857"/>
                <a:gd name="connsiteX11" fmla="*/ 49847 w 63897"/>
                <a:gd name="connsiteY11" fmla="*/ 2007 h 52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3897" h="52857">
                  <a:moveTo>
                    <a:pt x="49847" y="2007"/>
                  </a:moveTo>
                  <a:lnTo>
                    <a:pt x="23083" y="31447"/>
                  </a:lnTo>
                  <a:lnTo>
                    <a:pt x="15054" y="22080"/>
                  </a:lnTo>
                  <a:cubicBezTo>
                    <a:pt x="12378" y="18065"/>
                    <a:pt x="7025" y="18065"/>
                    <a:pt x="3011" y="22080"/>
                  </a:cubicBezTo>
                  <a:cubicBezTo>
                    <a:pt x="-1004" y="24756"/>
                    <a:pt x="-1004" y="30109"/>
                    <a:pt x="3011" y="34123"/>
                  </a:cubicBezTo>
                  <a:lnTo>
                    <a:pt x="17731" y="50181"/>
                  </a:lnTo>
                  <a:cubicBezTo>
                    <a:pt x="19069" y="51519"/>
                    <a:pt x="21745" y="52858"/>
                    <a:pt x="23083" y="52858"/>
                  </a:cubicBezTo>
                  <a:lnTo>
                    <a:pt x="23083" y="52858"/>
                  </a:lnTo>
                  <a:cubicBezTo>
                    <a:pt x="25760" y="52858"/>
                    <a:pt x="27098" y="51519"/>
                    <a:pt x="28436" y="50181"/>
                  </a:cubicBezTo>
                  <a:lnTo>
                    <a:pt x="61890" y="14051"/>
                  </a:lnTo>
                  <a:cubicBezTo>
                    <a:pt x="64567" y="11374"/>
                    <a:pt x="64567" y="6022"/>
                    <a:pt x="61890" y="2007"/>
                  </a:cubicBezTo>
                  <a:cubicBezTo>
                    <a:pt x="57876" y="-669"/>
                    <a:pt x="52523" y="-669"/>
                    <a:pt x="49847" y="2007"/>
                  </a:cubicBezTo>
                </a:path>
              </a:pathLst>
            </a:custGeom>
            <a:grpFill/>
            <a:ln w="131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27254" y="1847216"/>
            <a:ext cx="3544888" cy="2176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CB38F5E7-617B-4276-9DEA-A68547A1F93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9335566" y="2745898"/>
            <a:ext cx="378945" cy="378945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="" xmlns:a16="http://schemas.microsoft.com/office/drawing/2014/main" id="{33176628-6E24-465A-AEDB-BF5C741F85A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606" y="4709417"/>
            <a:ext cx="751328" cy="775429"/>
          </a:xfrm>
          <a:prstGeom prst="rect">
            <a:avLst/>
          </a:prstGeom>
          <a:effectLst>
            <a:outerShdw blurRad="152400" dist="88900" dir="2700000" algn="tl" rotWithShape="0">
              <a:schemeClr val="tx1">
                <a:alpha val="27000"/>
              </a:schemeClr>
            </a:outerShdw>
          </a:effectLst>
        </p:spPr>
      </p:pic>
      <p:pic>
        <p:nvPicPr>
          <p:cNvPr id="24" name="Рисунок 23">
            <a:extLst>
              <a:ext uri="{FF2B5EF4-FFF2-40B4-BE49-F238E27FC236}">
                <a16:creationId xmlns="" xmlns:a16="http://schemas.microsoft.com/office/drawing/2014/main" id="{7CB65112-86CA-430E-B920-41B808C4A3F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2380" y="4255650"/>
            <a:ext cx="718597" cy="649055"/>
          </a:xfrm>
          <a:prstGeom prst="rect">
            <a:avLst/>
          </a:prstGeom>
          <a:ln w="2689" cap="flat">
            <a:noFill/>
            <a:prstDash val="solid"/>
            <a:miter/>
          </a:ln>
          <a:effectLst>
            <a:outerShdw blurRad="88900" dist="12700" dir="5760000" sy="-23000" kx="-800400" algn="bl" rotWithShape="0">
              <a:prstClr val="black">
                <a:alpha val="20000"/>
              </a:prstClr>
            </a:outerShdw>
          </a:effectLst>
        </p:spPr>
      </p:pic>
      <p:pic>
        <p:nvPicPr>
          <p:cNvPr id="25" name="Рисунок 24">
            <a:extLst>
              <a:ext uri="{FF2B5EF4-FFF2-40B4-BE49-F238E27FC236}">
                <a16:creationId xmlns="" xmlns:a16="http://schemas.microsoft.com/office/drawing/2014/main" id="{70B3FDE0-D579-4149-86EB-3AF40F2AE63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=""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 rot="3403410">
            <a:off x="10292202" y="2950551"/>
            <a:ext cx="231314" cy="231314"/>
          </a:xfrm>
          <a:prstGeom prst="rect">
            <a:avLst/>
          </a:prstGeom>
          <a:effectLst>
            <a:outerShdw blurRad="76200" dir="18900000" sy="23000" kx="-1200000" algn="bl" rotWithShape="0">
              <a:schemeClr val="tx1">
                <a:alpha val="20000"/>
              </a:schemeClr>
            </a:outerShdw>
          </a:effectLst>
        </p:spPr>
      </p:pic>
      <p:pic>
        <p:nvPicPr>
          <p:cNvPr id="18438" name="Picture 6" descr="C:\Users\Дарья\Desktop\302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4266" y="2808570"/>
            <a:ext cx="387350" cy="171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9" name="Picture 7" descr="C:\Users\Дарья\Desktop\1253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7434" y="3709472"/>
            <a:ext cx="481013" cy="171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0" name="Picture 8" descr="C:\Users\Дарья\Desktop\1282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7300" y="3259074"/>
            <a:ext cx="481013" cy="171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1" name="Picture 9" descr="C:\Users\Дарья\Desktop\2837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4379" y="3262249"/>
            <a:ext cx="52070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2" name="Picture 10" descr="C:\Users\Дарья\Desktop\4,0.pn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9998" y="3259074"/>
            <a:ext cx="338137" cy="192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3" name="Picture 11" descr="C:\Users\Дарья\Desktop\1,9.pn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4618" y="3699153"/>
            <a:ext cx="292100" cy="192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4" name="Picture 12" descr="C:\Users\Дарья\Desktop\1,2.pn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2909" y="3262449"/>
            <a:ext cx="284163" cy="192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5" name="Picture 13" descr="C:\Users\Дарья\Desktop\0,9.pn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241" y="2810012"/>
            <a:ext cx="325437" cy="192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6" name="Picture 14" descr="C:\Users\Дарья\Desktop\5,7.pn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996" y="5221493"/>
            <a:ext cx="317500" cy="185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7" name="Picture 15" descr="C:\Users\Дарья\Desktop\19,7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4233" y="5662041"/>
            <a:ext cx="417513" cy="188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8" name="Picture 16" descr="C:\Users\Дарья\Desktop\6,6.pn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0000" y="5662041"/>
            <a:ext cx="334963" cy="188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9" name="Picture 17" descr="C:\Users\Дарья\Desktop\7,4.png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6668" y="6121201"/>
            <a:ext cx="301625" cy="188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2160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3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5601E-6 -3.08031E-6 C 0.05925 -0.03541 0.08673 0.05925 0.08751 0.06318 " pathEditMode="relative" rAng="0" ptsTypes="ss">
                                      <p:cBhvr>
                                        <p:cTn id="16" dur="3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76" y="1389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184E-6 1.3932E-6 C 0.04024 -0.06457 0.08335 -0.01319 0.08725 0.00023 " pathEditMode="relative" rAng="0" ptsTypes="ss">
                                      <p:cBhvr>
                                        <p:cTn id="18" dur="3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63" y="-3217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5601E-6 -4.1333E-6 C 0.05352 0.01505 0.08139 -0.04165 0.08712 -0.06503 " pathEditMode="relative" rAng="0" ptsTypes="ss">
                                      <p:cBhvr>
                                        <p:cTn id="20" dur="3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50" y="-2499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1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100"/>
                            </p:stCondLst>
                            <p:childTnLst>
                              <p:par>
                                <p:cTn id="46" presetID="3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1.11111E-6 C -2.70833E-6 0.00023 0.06394 -0.03194 0.08581 0.05949 " pathEditMode="relative" rAng="0" ptsTypes="ff">
                                      <p:cBhvr>
                                        <p:cTn id="47" dur="30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84" y="1366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3.33333E-6 C 0.03008 -0.0699 0.07005 -0.03518 0.08685 -0.00764 " pathEditMode="relative" rAng="0" ptsTypes="ss">
                                      <p:cBhvr>
                                        <p:cTn id="49" dur="3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36" y="-3495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7.40741E-7 C 0.05378 0.00116 0.06758 -0.02222 0.08633 -0.06667 " pathEditMode="relative" rAng="0" ptsTypes="ss">
                                      <p:cBhvr>
                                        <p:cTn id="51" dur="3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10" y="-3287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1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2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100"/>
                            </p:stCondLst>
                            <p:childTnLst>
                              <p:par>
                                <p:cTn id="77" presetID="3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1.48148E-6 C -3.75E-6 0.00023 0.06706 -0.04259 0.08724 0.0581 " pathEditMode="relative" rAng="0" ptsTypes="ss">
                                      <p:cBhvr>
                                        <p:cTn id="78" dur="30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62" y="764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1.85185E-6 C 0.04493 -0.08704 0.08633 -0.00509 0.08633 -0.00486 " pathEditMode="relative" rAng="0" ptsTypes="ss">
                                      <p:cBhvr>
                                        <p:cTn id="80" dur="3000" fill="hold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10" y="-4352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0 C -3.75E-6 0.00023 0.07058 0.02593 0.08724 -0.0706 " pathEditMode="relative" rAng="0" ptsTypes="ff">
                                      <p:cBhvr>
                                        <p:cTn id="82" dur="30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62" y="-2245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1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18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2.96296E-6 L 0.17005 -0.02269 " pathEditMode="relative" rAng="0" ptsTypes="AA">
                                      <p:cBhvr>
                                        <p:cTn id="104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03" y="-1134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95833E-6 -4.07407E-6 L 0.18099 0.09468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49" y="4722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4.16667E-6 -7.40741E-7 L 0.05976 -0.04143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82" y="-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587" y="-1524"/>
            <a:ext cx="12192000" cy="6861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825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10071</TotalTime>
  <Words>13</Words>
  <Application>Microsoft Office PowerPoint</Application>
  <PresentationFormat>Произвольный</PresentationFormat>
  <Paragraphs>10</Paragraphs>
  <Slides>31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Дарья</dc:creator>
  <cp:lastModifiedBy>Дарья</cp:lastModifiedBy>
  <cp:revision>221</cp:revision>
  <dcterms:created xsi:type="dcterms:W3CDTF">2022-03-10T04:44:17Z</dcterms:created>
  <dcterms:modified xsi:type="dcterms:W3CDTF">2022-03-18T04:56:44Z</dcterms:modified>
</cp:coreProperties>
</file>